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0" r:id="rId3"/>
    <p:sldId id="261" r:id="rId4"/>
    <p:sldId id="257" r:id="rId5"/>
    <p:sldId id="264" r:id="rId6"/>
    <p:sldId id="262" r:id="rId7"/>
    <p:sldId id="265" r:id="rId8"/>
    <p:sldId id="258" r:id="rId9"/>
    <p:sldId id="263" r:id="rId10"/>
    <p:sldId id="266" r:id="rId11"/>
    <p:sldId id="267" r:id="rId12"/>
    <p:sldId id="259" r:id="rId13"/>
    <p:sldId id="26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86E4-6F84-4809-A067-403B2F703E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3C79-E705-4562-81D6-AB782F39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0033CC"/>
                </a:solidFill>
              </a:rPr>
              <a:t>Из истории возникновения счёта</a:t>
            </a:r>
            <a:endParaRPr lang="ru-RU" sz="8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1109663"/>
            <a:ext cx="63436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592935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000108"/>
            <a:ext cx="81035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4" y="714357"/>
            <a:ext cx="71580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3" y="2990850"/>
            <a:ext cx="7158065" cy="250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33CC"/>
                </a:solidFill>
              </a:rPr>
              <a:t>Необходимость    в вычислениях всегда была  неразрывно связана  с практической деятельностью человека. Понятие числа возникло задолго до возникновения письменности. Люди очень медленно и трудно учились считать, передавая из поколения в поколение свой опыт. По мере того как человек развивался, то возникали  новые приспособления для счёта.</a:t>
            </a:r>
            <a:br>
              <a:rPr lang="ru-RU" sz="3200" dirty="0" smtClean="0">
                <a:solidFill>
                  <a:srgbClr val="0033CC"/>
                </a:solidFill>
              </a:rPr>
            </a:br>
            <a:endParaRPr lang="ru-RU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500990" cy="551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885950"/>
            <a:ext cx="7581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2391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971550"/>
            <a:ext cx="8315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50"/>
            <a:ext cx="7429528" cy="557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728663"/>
            <a:ext cx="8134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54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Из истории возникновения счёта</vt:lpstr>
      <vt:lpstr>Необходимость    в вычислениях всегда была  неразрывно связана  с практической деятельностью человека. Понятие числа возникло задолго до возникновения письменности. Люди очень медленно и трудно учились считать, передавая из поколения в поколение свой опыт. По мере того как человек развивался, то возникали  новые приспособления для счёта.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6</cp:revision>
  <dcterms:created xsi:type="dcterms:W3CDTF">2011-12-14T12:30:45Z</dcterms:created>
  <dcterms:modified xsi:type="dcterms:W3CDTF">2011-12-14T13:21:44Z</dcterms:modified>
</cp:coreProperties>
</file>