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1BA49-53EA-4FFF-B58B-0F537862619A}" type="datetimeFigureOut">
              <a:rPr lang="ru-RU" smtClean="0"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D0C5B-C9EE-4D94-A20E-EBEC19A0A4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8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wmf"/><Relationship Id="rId5" Type="http://schemas.openxmlformats.org/officeDocument/2006/relationships/image" Target="../media/image11.wmf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103663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ПРИЛЕТЕЛИ ГАЛКИ В ПОЛЕ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 УСЕЛИСЬ НА СНЕГУ…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СТАНУ Я УЧИТСЯ В ШКОЛЕ-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РАЗОБРАТЬСЯ В НИХ СМОГУ!</a:t>
            </a:r>
          </a:p>
          <a:p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БУМАГА БУКВЫ</a:t>
            </a:r>
            <a:endParaRPr lang="ru-RU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Коллекция анимашек\book3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643314"/>
            <a:ext cx="2500330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6" y="857232"/>
            <a:ext cx="80010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ПОВЕРЧУ ВОЛШЕБНЫЙ КРУГ-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 МЕНЯ УСЛЫШИТ ДРУГ.</a:t>
            </a:r>
          </a:p>
          <a:p>
            <a:r>
              <a:rPr lang="ru-RU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ТЕЛЕФОН</a:t>
            </a:r>
            <a:endParaRPr lang="ru-RU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D:\картинки\графика\HH00443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266446"/>
            <a:ext cx="3879849" cy="33454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571480"/>
            <a:ext cx="826828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СТАЛЬНОЙ КОНЁК ПО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БЕЛОМУ ПОЛЮ БЕГАЕТ,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ЗА СОБОЙ ЧЁРНЫЕ СЛЕДЫ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ОСТАВЛЯЕТ.</a:t>
            </a:r>
          </a:p>
          <a:p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РУЧКА</a:t>
            </a: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143248"/>
            <a:ext cx="4220639" cy="316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642918"/>
            <a:ext cx="84145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ЖИВЁТ БЕЗ ТЕЛА, ГОВОРИТ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БЕЗ ЯЗЫКА.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НИКТО ЕГО НЕ ВИДИТ,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 ВСЯКИЙ СЛЫШИТ.</a:t>
            </a:r>
          </a:p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ЭХО</a:t>
            </a: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215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4"/>
                </a:solidFill>
              </a:rPr>
              <a:t>СКАЖЕШЬ– НЕ ВОРОТИШЬ,</a:t>
            </a:r>
          </a:p>
          <a:p>
            <a:r>
              <a:rPr lang="ru-RU" sz="5400" dirty="0" smtClean="0">
                <a:solidFill>
                  <a:schemeClr val="accent4"/>
                </a:solidFill>
              </a:rPr>
              <a:t>НАПИШЕШЬ - НЕ СОТРЁШЬ</a:t>
            </a:r>
            <a:r>
              <a:rPr lang="ru-RU" sz="5400" dirty="0" smtClean="0"/>
              <a:t>.  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500306"/>
            <a:ext cx="86439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СКАЗАННОЕ СЛОВО- БЫЛО ДА НЕТ, А НАПИСАННОЕ –</a:t>
            </a:r>
          </a:p>
          <a:p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ЖИВЁТ ВЕК. </a:t>
            </a:r>
          </a:p>
          <a:p>
            <a:endParaRPr lang="ru-RU" sz="5400" dirty="0"/>
          </a:p>
        </p:txBody>
      </p:sp>
      <p:pic>
        <p:nvPicPr>
          <p:cNvPr id="3074" name="Picture 2" descr="F:\Коллекция анимашек\book15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5000636"/>
            <a:ext cx="1785950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3539" y="571480"/>
            <a:ext cx="89404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ПОМОГИТЕ ! ПЯТАЧКУ (ЭТО Я)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928802"/>
            <a:ext cx="80623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ЭТО Я, ПЯТАЧОК, СПАСИТЕ,</a:t>
            </a:r>
          </a:p>
          <a:p>
            <a:r>
              <a:rPr lang="ru-RU" sz="5400" dirty="0" smtClean="0">
                <a:solidFill>
                  <a:srgbClr val="FF0000"/>
                </a:solidFill>
              </a:rPr>
              <a:t>ПОМОГИТЕ!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F:\Коллекция анимашек\dis9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500438"/>
            <a:ext cx="2143140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картинки\графика\BD00146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2174877" cy="2224091"/>
          </a:xfrm>
          <a:prstGeom prst="rect">
            <a:avLst/>
          </a:prstGeom>
          <a:noFill/>
        </p:spPr>
      </p:pic>
      <p:pic>
        <p:nvPicPr>
          <p:cNvPr id="5123" name="Picture 3" descr="D:\картинки\графика\AN00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143248"/>
            <a:ext cx="2793997" cy="2913835"/>
          </a:xfrm>
          <a:prstGeom prst="rect">
            <a:avLst/>
          </a:prstGeom>
          <a:noFill/>
        </p:spPr>
      </p:pic>
      <p:pic>
        <p:nvPicPr>
          <p:cNvPr id="5124" name="Picture 4" descr="D:\картинки\графика\EN00202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857628"/>
            <a:ext cx="1928826" cy="2143140"/>
          </a:xfrm>
          <a:prstGeom prst="rect">
            <a:avLst/>
          </a:prstGeom>
          <a:noFill/>
        </p:spPr>
      </p:pic>
      <p:pic>
        <p:nvPicPr>
          <p:cNvPr id="5125" name="Picture 5" descr="D:\картинки\графика\HH00231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3429000"/>
            <a:ext cx="2865432" cy="2722160"/>
          </a:xfrm>
          <a:prstGeom prst="rect">
            <a:avLst/>
          </a:prstGeom>
          <a:noFill/>
        </p:spPr>
      </p:pic>
      <p:pic>
        <p:nvPicPr>
          <p:cNvPr id="5129" name="Picture 9" descr="D:\картинки\графика\BD19986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642918"/>
            <a:ext cx="1773237" cy="2620963"/>
          </a:xfrm>
          <a:prstGeom prst="rect">
            <a:avLst/>
          </a:prstGeom>
          <a:noFill/>
        </p:spPr>
      </p:pic>
      <p:pic>
        <p:nvPicPr>
          <p:cNvPr id="10" name="Picture 2" descr="D:\картинки\графика\BS00224_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857232"/>
            <a:ext cx="2000264" cy="157163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Picture 2" descr="D:\картинки\графика\BD00146_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 rot="923896">
            <a:off x="420100" y="637591"/>
            <a:ext cx="1816913" cy="1795882"/>
          </a:xfrm>
          <a:prstGeom prst="rect">
            <a:avLst/>
          </a:prstGeom>
          <a:noFill/>
        </p:spPr>
      </p:pic>
      <p:pic>
        <p:nvPicPr>
          <p:cNvPr id="6" name="Picture 3" descr="D:\картинки\графика\AN0079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786190"/>
            <a:ext cx="2436807" cy="2541325"/>
          </a:xfrm>
          <a:prstGeom prst="rect">
            <a:avLst/>
          </a:prstGeom>
          <a:noFill/>
        </p:spPr>
      </p:pic>
      <p:pic>
        <p:nvPicPr>
          <p:cNvPr id="8" name="Picture 5" descr="D:\картинки\графика\HH00231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88731">
            <a:off x="1867222" y="1979266"/>
            <a:ext cx="2579680" cy="2450696"/>
          </a:xfrm>
          <a:prstGeom prst="rect">
            <a:avLst/>
          </a:prstGeom>
          <a:noFill/>
        </p:spPr>
      </p:pic>
      <p:pic>
        <p:nvPicPr>
          <p:cNvPr id="9" name="Picture 2" descr="D:\картинки\графика\BS00224_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643570" y="2143116"/>
            <a:ext cx="1300604" cy="112427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0" name="Picture 9" descr="D:\картинки\графика\BD19986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768" y="1571612"/>
            <a:ext cx="1773237" cy="2620963"/>
          </a:xfrm>
          <a:prstGeom prst="rect">
            <a:avLst/>
          </a:prstGeom>
          <a:noFill/>
        </p:spPr>
      </p:pic>
      <p:pic>
        <p:nvPicPr>
          <p:cNvPr id="11" name="Picture 4" descr="D:\картинки\графика\EN00202_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43570" y="4357694"/>
            <a:ext cx="1928826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D:\картинки\графика\HH00693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67351">
            <a:off x="655261" y="4308537"/>
            <a:ext cx="2500330" cy="22542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786874" cy="61436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УСТНАЯ И ПИСЬМЕННАЯ РЕЧЬ НЕОБХОДИМЫ ЧЕЛОВЕКУ, ЧТОБЫ ДЕЛИТЬСЯ МЫСЛЯМИ ДРУГ С ДРУГОМ, ЧТОБЫ ОРГАНИЗОВАТЬ СОВМЕСТНУЮ РАБОТУ, ЧТОБЫ УЗНАВАТЬ ЧТО-ТО НОВОЕ.</a:t>
            </a:r>
            <a:endParaRPr lang="ru-RU" sz="4400" dirty="0"/>
          </a:p>
        </p:txBody>
      </p:sp>
      <p:pic>
        <p:nvPicPr>
          <p:cNvPr id="6149" name="Picture 5" descr="D:\картинки\графика\ED0001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44469">
            <a:off x="6898512" y="4172872"/>
            <a:ext cx="2003515" cy="20335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124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UserXP</cp:lastModifiedBy>
  <cp:revision>6</cp:revision>
  <dcterms:created xsi:type="dcterms:W3CDTF">2011-12-04T18:59:24Z</dcterms:created>
  <dcterms:modified xsi:type="dcterms:W3CDTF">2011-12-04T19:54:17Z</dcterms:modified>
</cp:coreProperties>
</file>