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692696"/>
            <a:ext cx="6264696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ВОДОЕМЫ</a:t>
            </a:r>
            <a:endParaRPr lang="ru-RU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708920"/>
            <a:ext cx="3600400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ЕСТЕСТВЕННЫЕ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2708920"/>
            <a:ext cx="4104456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ИССКУСТЕННЫЕ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3672408"/>
          </a:xfrm>
        </p:spPr>
        <p:txBody>
          <a:bodyPr>
            <a:normAutofit/>
          </a:bodyPr>
          <a:lstStyle/>
          <a:p>
            <a:r>
              <a:rPr lang="ru-RU" sz="6600" b="1" dirty="0" smtClean="0"/>
              <a:t>НАШИ ПОДЗЕМНЫЕ БОГАТСТВА</a:t>
            </a:r>
            <a:endParaRPr lang="ru-RU" sz="6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9269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</a:t>
            </a:r>
            <a:r>
              <a:rPr lang="ru-RU" sz="2800" b="1" dirty="0" smtClean="0"/>
              <a:t>ЦЕЛЬ: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2348880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ЗАДАЧИ: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1196752"/>
            <a:ext cx="6192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познакомится с полезными ископаемыми, их свойствами 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140968"/>
            <a:ext cx="59766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- исследовать полезные ископаемые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- узнать их свойства, 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- выяснить, где используются полезных ископаемых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ГЕОЛОГИ</a:t>
            </a:r>
            <a:endParaRPr lang="ru-RU" dirty="0"/>
          </a:p>
        </p:txBody>
      </p:sp>
      <p:pic>
        <p:nvPicPr>
          <p:cNvPr id="16386" name="Picture 2" descr="C:\Users\Дом\Pictures\Г\72979817_MSH83_USGS_scientists_COSPEC_on_SugarBowl_10218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268760"/>
            <a:ext cx="4248642" cy="2789881"/>
          </a:xfrm>
          <a:prstGeom prst="rect">
            <a:avLst/>
          </a:prstGeom>
          <a:noFill/>
        </p:spPr>
      </p:pic>
      <p:pic>
        <p:nvPicPr>
          <p:cNvPr id="16387" name="Picture 3" descr="C:\Users\Дом\Pictures\Г\otkritka_ko_dnyu_geolog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3212976"/>
            <a:ext cx="4446662" cy="32420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20688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ПОЛЕЗНЫЕ ИСКОПАЕМЫЕ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700808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СТРОИТЕЛЬНЫЕ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987824" y="1700808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         ГОРЮЧИЕ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170080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ЮВЕЛИРНЫЕ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2492896"/>
            <a:ext cx="20162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ГРАНИТ</a:t>
            </a:r>
          </a:p>
          <a:p>
            <a:endParaRPr lang="ru-RU" sz="2000" dirty="0" smtClean="0"/>
          </a:p>
          <a:p>
            <a:r>
              <a:rPr lang="ru-RU" sz="2000" dirty="0" smtClean="0"/>
              <a:t>ИЗВЕСТНЯК</a:t>
            </a:r>
          </a:p>
          <a:p>
            <a:endParaRPr lang="ru-RU" sz="2000" dirty="0" smtClean="0"/>
          </a:p>
          <a:p>
            <a:r>
              <a:rPr lang="ru-RU" sz="2000" dirty="0" smtClean="0"/>
              <a:t>ПЕСОК</a:t>
            </a:r>
          </a:p>
          <a:p>
            <a:endParaRPr lang="ru-RU" sz="2000" dirty="0" smtClean="0"/>
          </a:p>
          <a:p>
            <a:r>
              <a:rPr lang="ru-RU" sz="2000" dirty="0" smtClean="0"/>
              <a:t>ГЛИНА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563888" y="2636912"/>
            <a:ext cx="17281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УГОЛЬ</a:t>
            </a:r>
          </a:p>
          <a:p>
            <a:endParaRPr lang="ru-RU" sz="2000" dirty="0" smtClean="0"/>
          </a:p>
          <a:p>
            <a:r>
              <a:rPr lang="ru-RU" sz="2000" dirty="0" smtClean="0"/>
              <a:t>ТОРФ</a:t>
            </a:r>
          </a:p>
          <a:p>
            <a:endParaRPr lang="ru-RU" sz="2000" dirty="0" smtClean="0"/>
          </a:p>
          <a:p>
            <a:r>
              <a:rPr lang="ru-RU" sz="2000" dirty="0" smtClean="0"/>
              <a:t>НЕФТЬ</a:t>
            </a:r>
          </a:p>
          <a:p>
            <a:endParaRPr lang="ru-RU" sz="2000" dirty="0" smtClean="0"/>
          </a:p>
          <a:p>
            <a:r>
              <a:rPr lang="ru-RU" sz="2000" dirty="0" smtClean="0"/>
              <a:t>ПРИРОДНЫЙ ГАЗ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156176" y="2636912"/>
            <a:ext cx="19442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АЛМАЗ</a:t>
            </a:r>
          </a:p>
          <a:p>
            <a:endParaRPr lang="ru-RU" sz="2000" dirty="0" smtClean="0"/>
          </a:p>
          <a:p>
            <a:r>
              <a:rPr lang="ru-RU" sz="2000" dirty="0" smtClean="0"/>
              <a:t>РУБИН</a:t>
            </a:r>
          </a:p>
          <a:p>
            <a:endParaRPr lang="ru-RU" sz="2000" dirty="0" smtClean="0"/>
          </a:p>
          <a:p>
            <a:r>
              <a:rPr lang="ru-RU" sz="2000" dirty="0" smtClean="0"/>
              <a:t>ЗОЛОТО</a:t>
            </a:r>
          </a:p>
          <a:p>
            <a:endParaRPr lang="ru-RU" sz="2000" dirty="0" smtClean="0"/>
          </a:p>
          <a:p>
            <a:r>
              <a:rPr lang="ru-RU" sz="2000" dirty="0" smtClean="0"/>
              <a:t>МАЛАХИТ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Дом\Pictures\Г\iCAB68ZI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836712"/>
            <a:ext cx="2143125" cy="1428750"/>
          </a:xfrm>
          <a:prstGeom prst="rect">
            <a:avLst/>
          </a:prstGeom>
          <a:noFill/>
        </p:spPr>
      </p:pic>
      <p:pic>
        <p:nvPicPr>
          <p:cNvPr id="17411" name="Picture 3" descr="C:\Users\Дом\Pictures\Г\iCATSZEG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836712"/>
            <a:ext cx="2105025" cy="1428750"/>
          </a:xfrm>
          <a:prstGeom prst="rect">
            <a:avLst/>
          </a:prstGeom>
          <a:noFill/>
        </p:spPr>
      </p:pic>
      <p:pic>
        <p:nvPicPr>
          <p:cNvPr id="17412" name="Picture 4" descr="C:\Users\Дом\Pictures\Г\iCAXA902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692696"/>
            <a:ext cx="2295525" cy="1428750"/>
          </a:xfrm>
          <a:prstGeom prst="rect">
            <a:avLst/>
          </a:prstGeom>
          <a:noFill/>
        </p:spPr>
      </p:pic>
      <p:pic>
        <p:nvPicPr>
          <p:cNvPr id="17413" name="Picture 5" descr="C:\Users\Дом\Pictures\Г\lenin-stand-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5656" y="3140968"/>
            <a:ext cx="1982911" cy="2565491"/>
          </a:xfrm>
          <a:prstGeom prst="rect">
            <a:avLst/>
          </a:prstGeom>
          <a:noFill/>
        </p:spPr>
      </p:pic>
      <p:pic>
        <p:nvPicPr>
          <p:cNvPr id="17414" name="Picture 6" descr="C:\Users\Дом\Pictures\Г\getim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2996952"/>
            <a:ext cx="3720413" cy="27903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ДОМАШНЕЕ  ЗАДАНИЕ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707904" y="548681"/>
            <a:ext cx="52565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AutoNum type="arabicPeriod"/>
            </a:pPr>
            <a:r>
              <a:rPr lang="ru-RU" sz="2400" dirty="0" smtClean="0"/>
              <a:t>Написать </a:t>
            </a:r>
            <a:r>
              <a:rPr lang="ru-RU" sz="2400" dirty="0" smtClean="0"/>
              <a:t>мини-сочинение почему человек должен сохранить природу, что вы посоветуете этому человеку</a:t>
            </a:r>
            <a:r>
              <a:rPr lang="ru-RU" sz="2400" dirty="0" smtClean="0"/>
              <a:t>.</a:t>
            </a:r>
          </a:p>
          <a:p>
            <a:pPr marL="342900" lvl="0" indent="-342900">
              <a:buAutoNum type="arabicPeriod"/>
            </a:pPr>
            <a:endParaRPr lang="ru-RU" sz="2400" dirty="0" smtClean="0"/>
          </a:p>
          <a:p>
            <a:pPr marL="342900" lvl="0" indent="-342900"/>
            <a:endParaRPr lang="ru-RU" sz="2400" dirty="0" smtClean="0"/>
          </a:p>
          <a:p>
            <a:pPr lvl="0"/>
            <a:r>
              <a:rPr lang="ru-RU" sz="2400" dirty="0" smtClean="0"/>
              <a:t>2. Сделать </a:t>
            </a:r>
            <a:r>
              <a:rPr lang="ru-RU" sz="2400" dirty="0" smtClean="0"/>
              <a:t>сообщение о ювелирных горных </a:t>
            </a:r>
            <a:r>
              <a:rPr lang="ru-RU" sz="2400" dirty="0" smtClean="0"/>
              <a:t>породах.</a:t>
            </a:r>
          </a:p>
          <a:p>
            <a:pPr lvl="0"/>
            <a:endParaRPr lang="ru-RU" sz="2400" dirty="0" smtClean="0"/>
          </a:p>
          <a:p>
            <a:pPr lvl="0"/>
            <a:endParaRPr lang="ru-RU" sz="2400" dirty="0" smtClean="0"/>
          </a:p>
          <a:p>
            <a:pPr lvl="0"/>
            <a:r>
              <a:rPr lang="ru-RU" sz="2400" dirty="0" smtClean="0"/>
              <a:t>3. Найти </a:t>
            </a:r>
            <a:r>
              <a:rPr lang="ru-RU" sz="2400" dirty="0" smtClean="0"/>
              <a:t>пословицы, поговорки, стихи, в которых качество горных пород характеризовали бы качество человека. Например «Твёрд как камень» </a:t>
            </a:r>
            <a:endParaRPr lang="ru-RU" sz="2400" dirty="0"/>
          </a:p>
        </p:txBody>
      </p:sp>
      <p:pic>
        <p:nvPicPr>
          <p:cNvPr id="18434" name="Picture 2" descr="C:\Users\Дом\Pictures\Г\0_670d2_4ee8b4ff_or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052736"/>
            <a:ext cx="3087703" cy="432048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566124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Хозяйка Медной горы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107</Words>
  <Application>Microsoft Office PowerPoint</Application>
  <PresentationFormat>Экран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НАШИ ПОДЗЕМНЫЕ БОГАТСТВА</vt:lpstr>
      <vt:lpstr>Слайд 3</vt:lpstr>
      <vt:lpstr>ГЕОЛОГИ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Дом</cp:lastModifiedBy>
  <cp:revision>5</cp:revision>
  <dcterms:created xsi:type="dcterms:W3CDTF">2012-11-08T17:29:28Z</dcterms:created>
  <dcterms:modified xsi:type="dcterms:W3CDTF">2012-11-08T18:15:19Z</dcterms:modified>
</cp:coreProperties>
</file>