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69" r:id="rId11"/>
    <p:sldId id="267" r:id="rId12"/>
    <p:sldId id="268" r:id="rId13"/>
    <p:sldId id="271" r:id="rId14"/>
    <p:sldId id="272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EC3-6CD5-4325-AC01-986D289F5BE8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024-4650-43C1-9528-A90D10D3B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EC3-6CD5-4325-AC01-986D289F5BE8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024-4650-43C1-9528-A90D10D3B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EC3-6CD5-4325-AC01-986D289F5BE8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024-4650-43C1-9528-A90D10D3B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EC3-6CD5-4325-AC01-986D289F5BE8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024-4650-43C1-9528-A90D10D3B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EC3-6CD5-4325-AC01-986D289F5BE8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024-4650-43C1-9528-A90D10D3B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EC3-6CD5-4325-AC01-986D289F5BE8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024-4650-43C1-9528-A90D10D3B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EC3-6CD5-4325-AC01-986D289F5BE8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024-4650-43C1-9528-A90D10D3B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EC3-6CD5-4325-AC01-986D289F5BE8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024-4650-43C1-9528-A90D10D3B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EC3-6CD5-4325-AC01-986D289F5BE8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024-4650-43C1-9528-A90D10D3B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EC3-6CD5-4325-AC01-986D289F5BE8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024-4650-43C1-9528-A90D10D3B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EC3-6CD5-4325-AC01-986D289F5BE8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024-4650-43C1-9528-A90D10D3B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44EC3-6CD5-4325-AC01-986D289F5BE8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9F024-4650-43C1-9528-A90D10D3B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go.3dn.ru/_pu/0/26938.jpg" TargetMode="External"/><Relationship Id="rId3" Type="http://schemas.openxmlformats.org/officeDocument/2006/relationships/hyperlink" Target="http://www.geocenter.ru/assets/images/wallmaps/World_Polushariya_43mln_b.jpg" TargetMode="External"/><Relationship Id="rId7" Type="http://schemas.openxmlformats.org/officeDocument/2006/relationships/hyperlink" Target="http://www.svoiludi.ru/images/tb/7422/geograficheskoe-polojenie-avstralii-13135984496025_w990h700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psmaps.ru/wp-content/uploads/2010/10/physic_africa6.jpg" TargetMode="External"/><Relationship Id="rId11" Type="http://schemas.openxmlformats.org/officeDocument/2006/relationships/hyperlink" Target="http://arstyle.org/uploads/posts/2010-01/1264171276_1256670132_0fa0044bbff8.jpg" TargetMode="External"/><Relationship Id="rId5" Type="http://schemas.openxmlformats.org/officeDocument/2006/relationships/hyperlink" Target="http://dic.academic.ru/pictures/brokgauz_efron/b4_494-2.jpg" TargetMode="External"/><Relationship Id="rId10" Type="http://schemas.openxmlformats.org/officeDocument/2006/relationships/hyperlink" Target="http://www.3planet.ru/atlas/info/pic/013_.jpg" TargetMode="External"/><Relationship Id="rId4" Type="http://schemas.openxmlformats.org/officeDocument/2006/relationships/hyperlink" Target="http://www.neftekarta.ru/content/images/preview/76ee3de97a1b8b903319b7c013d8c877/800_518/41441228847799.jpg" TargetMode="External"/><Relationship Id="rId9" Type="http://schemas.openxmlformats.org/officeDocument/2006/relationships/hyperlink" Target="http://atlas1940.narod.ru/atlas_054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hyperlink" Target="http://didaktor.ru/texnologiya-sozdaniya-interaktivnoj-karty-v-programme-powerpoint/" TargetMode="External"/><Relationship Id="rId7" Type="http://schemas.openxmlformats.org/officeDocument/2006/relationships/hyperlink" Target="http://i032.radikal.ru/0805/7d/b0bdbe280bb0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cience.compulenta.ru/upload/iblock/ec9/atlocean.jpg" TargetMode="External"/><Relationship Id="rId5" Type="http://schemas.openxmlformats.org/officeDocument/2006/relationships/hyperlink" Target="http://vodnyjmir.files.wordpress.com/2011/06/indian.gif?w=530&amp;h=698" TargetMode="External"/><Relationship Id="rId4" Type="http://schemas.openxmlformats.org/officeDocument/2006/relationships/hyperlink" Target="http://www.tgt.ru/maps/ocean/big/pacific.gi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slide" Target="slide4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979613" y="2244725"/>
            <a:ext cx="51425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 i="1" dirty="0">
                <a:solidFill>
                  <a:schemeClr val="accent1"/>
                </a:solidFill>
              </a:rPr>
              <a:t>Интерактивная </a:t>
            </a:r>
          </a:p>
          <a:p>
            <a:pPr algn="ctr"/>
            <a:r>
              <a:rPr lang="ru-RU" sz="4800" b="1" i="1" dirty="0">
                <a:solidFill>
                  <a:schemeClr val="accent1"/>
                </a:solidFill>
              </a:rPr>
              <a:t>карта полушарий</a:t>
            </a:r>
          </a:p>
        </p:txBody>
      </p:sp>
      <p:sp>
        <p:nvSpPr>
          <p:cNvPr id="205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9652" y="5929330"/>
            <a:ext cx="576263" cy="709613"/>
          </a:xfrm>
          <a:prstGeom prst="actionButtonDocumen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05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67625" y="5949950"/>
            <a:ext cx="649288" cy="719138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tloc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5356225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188913"/>
            <a:ext cx="790575" cy="647700"/>
          </a:xfrm>
          <a:prstGeom prst="actionButtonBeginning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d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5888"/>
            <a:ext cx="504825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188913"/>
            <a:ext cx="790575" cy="647700"/>
          </a:xfrm>
          <a:prstGeom prst="actionButtonBeginning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0bdbe280bb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54991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188913"/>
            <a:ext cx="790575" cy="647700"/>
          </a:xfrm>
          <a:prstGeom prst="actionButtonBeginning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d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5888"/>
            <a:ext cx="504825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188913"/>
            <a:ext cx="790575" cy="647700"/>
          </a:xfrm>
          <a:prstGeom prst="actionButtonBeginning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tloc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5356225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188913"/>
            <a:ext cx="790575" cy="647700"/>
          </a:xfrm>
          <a:prstGeom prst="actionButtonBeginning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27796">
            <a:off x="1355805" y="932101"/>
            <a:ext cx="672586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Список источников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Карта полушарий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  <a:hlinkClick r:id="rId3"/>
              </a:rPr>
              <a:t>http://www.geocenter.ru/assets/images/wallmaps/World_Polushariya_43mln_b.jpg</a:t>
            </a:r>
            <a:endParaRPr lang="en-US" sz="1400" b="1" dirty="0" smtClean="0">
              <a:latin typeface="Arial" pitchFamily="34" charset="0"/>
              <a:cs typeface="Arial" pitchFamily="34" charset="0"/>
              <a:hlinkClick r:id="rId4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Карта Евразии</a:t>
            </a:r>
            <a:endParaRPr lang="ru-RU" sz="1400" b="1" dirty="0" smtClean="0">
              <a:latin typeface="Arial" pitchFamily="34" charset="0"/>
              <a:cs typeface="Arial" pitchFamily="34" charset="0"/>
              <a:hlinkClick r:id="rId4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  <a:hlinkClick r:id="rId4"/>
              </a:rPr>
              <a:t>http://www.neftekarta.ru/content/images/preview/76ee3de97a1b8b903319b7c013d8c877/800_518/41441228847799.jpg</a:t>
            </a:r>
            <a:endParaRPr lang="en-US" sz="1400" b="1" dirty="0" smtClean="0">
              <a:latin typeface="Arial" pitchFamily="34" charset="0"/>
              <a:cs typeface="Arial" pitchFamily="34" charset="0"/>
              <a:hlinkClick r:id="rId5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Карта Африки</a:t>
            </a:r>
            <a:endParaRPr lang="ru-RU" sz="1400" b="1" dirty="0" smtClean="0">
              <a:latin typeface="Arial" pitchFamily="34" charset="0"/>
              <a:cs typeface="Arial" pitchFamily="34" charset="0"/>
              <a:hlinkClick r:id="rId5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  <a:hlinkClick r:id="rId6"/>
              </a:rPr>
              <a:t>http://www.mapsmaps.ru/wp-content/uploads/2010/10/physic_africa6.jpg</a:t>
            </a:r>
            <a:endParaRPr lang="en-US" sz="1400" b="1" dirty="0" smtClean="0">
              <a:latin typeface="Arial" pitchFamily="34" charset="0"/>
              <a:cs typeface="Arial" pitchFamily="34" charset="0"/>
              <a:hlinkClick r:id="rId7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Карта Австралии</a:t>
            </a:r>
            <a:endParaRPr lang="ru-RU" sz="1400" b="1" dirty="0" smtClean="0">
              <a:latin typeface="Arial" pitchFamily="34" charset="0"/>
              <a:cs typeface="Arial" pitchFamily="34" charset="0"/>
              <a:hlinkClick r:id="rId7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  <a:hlinkClick r:id="rId7"/>
              </a:rPr>
              <a:t>http://www.svoiludi.ru/images/tb/7422/geograficheskoe-polojenie-avstralii-13135984496025_w990h700.jpg</a:t>
            </a:r>
            <a:endParaRPr lang="en-US" sz="1400" b="1" dirty="0" smtClean="0">
              <a:latin typeface="Arial" pitchFamily="34" charset="0"/>
              <a:cs typeface="Arial" pitchFamily="34" charset="0"/>
              <a:hlinkClick r:id="rId8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Карта Северной Америки</a:t>
            </a:r>
            <a:endParaRPr lang="ru-RU" sz="1400" b="1" dirty="0" smtClean="0">
              <a:latin typeface="Arial" pitchFamily="34" charset="0"/>
              <a:cs typeface="Arial" pitchFamily="34" charset="0"/>
              <a:hlinkClick r:id="rId8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  <a:hlinkClick r:id="rId8"/>
              </a:rPr>
              <a:t>http://igo.3dn.ru/_pu/0/26938.jpg</a:t>
            </a:r>
            <a:endParaRPr lang="ru-RU" sz="1400" b="1" dirty="0" smtClean="0">
              <a:latin typeface="Arial" pitchFamily="34" charset="0"/>
              <a:cs typeface="Arial" pitchFamily="34" charset="0"/>
              <a:hlinkClick r:id="rId9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Карта Южной Америки</a:t>
            </a:r>
            <a:endParaRPr lang="ru-RU" sz="1400" b="1" dirty="0" smtClean="0">
              <a:latin typeface="Arial" pitchFamily="34" charset="0"/>
              <a:cs typeface="Arial" pitchFamily="34" charset="0"/>
              <a:hlinkClick r:id="rId9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  <a:hlinkClick r:id="rId9"/>
              </a:rPr>
              <a:t>http://atlas1940.narod.ru/atlas_054.JPG</a:t>
            </a:r>
            <a:endParaRPr lang="en-US" sz="1400" b="1" dirty="0" smtClean="0">
              <a:latin typeface="Arial" pitchFamily="34" charset="0"/>
              <a:cs typeface="Arial" pitchFamily="34" charset="0"/>
              <a:hlinkClick r:id="rId1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Карта Антарктиды</a:t>
            </a:r>
            <a:endParaRPr lang="ru-RU" sz="1400" b="1" dirty="0" smtClean="0">
              <a:latin typeface="Arial" pitchFamily="34" charset="0"/>
              <a:cs typeface="Arial" pitchFamily="34" charset="0"/>
              <a:hlinkClick r:id="rId10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  <a:hlinkClick r:id="rId10"/>
              </a:rPr>
              <a:t>http://www.3planet.ru/atlas/info/pic/013_.jpg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Рамка </a:t>
            </a:r>
            <a:r>
              <a:rPr lang="ru-RU" sz="1400" b="1" dirty="0" smtClean="0">
                <a:latin typeface="Arial" pitchFamily="34" charset="0"/>
                <a:cs typeface="Arial" pitchFamily="34" charset="0"/>
                <a:hlinkClick r:id="rId11"/>
              </a:rPr>
              <a:t>http://arstyle.org/uploads/posts/2010-01/1264171276_1256670132_0fa0044bbff8.jpg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67625" y="5949950"/>
            <a:ext cx="649288" cy="719138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1006">
            <a:off x="1568399" y="1577243"/>
            <a:ext cx="57697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Аствацатуров</a:t>
            </a:r>
            <a:r>
              <a:rPr lang="ru-RU" b="1" dirty="0" smtClean="0"/>
              <a:t> Георгий Осипович </a:t>
            </a:r>
            <a:r>
              <a:rPr lang="ru-RU" b="1" dirty="0" smtClean="0">
                <a:hlinkClick r:id="rId3"/>
              </a:rPr>
              <a:t>http://didaktor.ru/texnologiya-sozdaniya-interaktivnoj-karty-v-programme-powerpoint/</a:t>
            </a:r>
            <a:endParaRPr lang="en-US" b="1" dirty="0" smtClean="0"/>
          </a:p>
          <a:p>
            <a:r>
              <a:rPr lang="ru-RU" b="1" dirty="0" smtClean="0"/>
              <a:t>Карта Тихого океана </a:t>
            </a:r>
            <a:r>
              <a:rPr lang="ru-RU" b="1" dirty="0" smtClean="0">
                <a:hlinkClick r:id="rId4"/>
              </a:rPr>
              <a:t>http://www.tgt.ru/maps/ocean/big/pacific.gif</a:t>
            </a:r>
            <a:endParaRPr lang="ru-RU" b="1" dirty="0" smtClean="0"/>
          </a:p>
          <a:p>
            <a:r>
              <a:rPr lang="ru-RU" b="1" dirty="0" smtClean="0"/>
              <a:t>Карта Индийского океана </a:t>
            </a:r>
            <a:r>
              <a:rPr lang="ru-RU" b="1" dirty="0" smtClean="0">
                <a:hlinkClick r:id="rId5"/>
              </a:rPr>
              <a:t>http://vodnyjmir.files.wordpress.com/2011/06/indian.gif?w=530&amp;h=698</a:t>
            </a:r>
            <a:endParaRPr lang="ru-RU" b="1" dirty="0" smtClean="0"/>
          </a:p>
          <a:p>
            <a:r>
              <a:rPr lang="ru-RU" b="1" dirty="0" smtClean="0"/>
              <a:t>Карта Атлантического океана </a:t>
            </a:r>
            <a:r>
              <a:rPr lang="ru-RU" b="1" dirty="0" smtClean="0">
                <a:hlinkClick r:id="rId6"/>
              </a:rPr>
              <a:t>http://science.compulenta.ru/upload/iblock/ec9/atlocean.jpg</a:t>
            </a:r>
            <a:endParaRPr lang="ru-RU" b="1" dirty="0" smtClean="0"/>
          </a:p>
          <a:p>
            <a:r>
              <a:rPr lang="ru-RU" b="1" dirty="0" smtClean="0"/>
              <a:t>Карта Северного Ледовитого океана </a:t>
            </a:r>
            <a:r>
              <a:rPr lang="ru-RU" b="1" dirty="0" smtClean="0">
                <a:hlinkClick r:id="rId7"/>
              </a:rPr>
              <a:t>http://i032.radikal.ru/0805/7d/b0bdbe280bb0.jpg</a:t>
            </a:r>
            <a:endParaRPr lang="ru-RU" b="1" dirty="0"/>
          </a:p>
        </p:txBody>
      </p:sp>
      <p:sp>
        <p:nvSpPr>
          <p:cNvPr id="4" name="Управляющая кнопка: возврат 3">
            <a:hlinkClick r:id="rId8" action="ppaction://hlinksldjump" highlightClick="1"/>
          </p:cNvPr>
          <p:cNvSpPr/>
          <p:nvPr/>
        </p:nvSpPr>
        <p:spPr>
          <a:xfrm>
            <a:off x="7929586" y="5929330"/>
            <a:ext cx="785818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orld_Polushariya_43mln_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513" y="549275"/>
            <a:ext cx="9144001" cy="63087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00364" y="0"/>
            <a:ext cx="2937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Карта полушарий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6" name="Полилиния 5">
            <a:hlinkClick r:id="rId3" action="ppaction://hlinksldjump"/>
          </p:cNvPr>
          <p:cNvSpPr/>
          <p:nvPr/>
        </p:nvSpPr>
        <p:spPr>
          <a:xfrm>
            <a:off x="5578764" y="1064374"/>
            <a:ext cx="2282330" cy="1374026"/>
          </a:xfrm>
          <a:custGeom>
            <a:avLst/>
            <a:gdLst>
              <a:gd name="connsiteX0" fmla="*/ 230909 w 2282330"/>
              <a:gd name="connsiteY0" fmla="*/ 293371 h 1374026"/>
              <a:gd name="connsiteX1" fmla="*/ 350981 w 2282330"/>
              <a:gd name="connsiteY1" fmla="*/ 302608 h 1374026"/>
              <a:gd name="connsiteX2" fmla="*/ 609600 w 2282330"/>
              <a:gd name="connsiteY2" fmla="*/ 274899 h 1374026"/>
              <a:gd name="connsiteX3" fmla="*/ 655781 w 2282330"/>
              <a:gd name="connsiteY3" fmla="*/ 265662 h 1374026"/>
              <a:gd name="connsiteX4" fmla="*/ 720436 w 2282330"/>
              <a:gd name="connsiteY4" fmla="*/ 247190 h 1374026"/>
              <a:gd name="connsiteX5" fmla="*/ 812800 w 2282330"/>
              <a:gd name="connsiteY5" fmla="*/ 228717 h 1374026"/>
              <a:gd name="connsiteX6" fmla="*/ 858981 w 2282330"/>
              <a:gd name="connsiteY6" fmla="*/ 201008 h 1374026"/>
              <a:gd name="connsiteX7" fmla="*/ 923636 w 2282330"/>
              <a:gd name="connsiteY7" fmla="*/ 191771 h 1374026"/>
              <a:gd name="connsiteX8" fmla="*/ 951345 w 2282330"/>
              <a:gd name="connsiteY8" fmla="*/ 182535 h 1374026"/>
              <a:gd name="connsiteX9" fmla="*/ 979054 w 2282330"/>
              <a:gd name="connsiteY9" fmla="*/ 164062 h 1374026"/>
              <a:gd name="connsiteX10" fmla="*/ 1320800 w 2282330"/>
              <a:gd name="connsiteY10" fmla="*/ 127117 h 1374026"/>
              <a:gd name="connsiteX11" fmla="*/ 1385454 w 2282330"/>
              <a:gd name="connsiteY11" fmla="*/ 108644 h 1374026"/>
              <a:gd name="connsiteX12" fmla="*/ 1450109 w 2282330"/>
              <a:gd name="connsiteY12" fmla="*/ 99408 h 1374026"/>
              <a:gd name="connsiteX13" fmla="*/ 1487054 w 2282330"/>
              <a:gd name="connsiteY13" fmla="*/ 80935 h 1374026"/>
              <a:gd name="connsiteX14" fmla="*/ 1514763 w 2282330"/>
              <a:gd name="connsiteY14" fmla="*/ 71699 h 1374026"/>
              <a:gd name="connsiteX15" fmla="*/ 1542472 w 2282330"/>
              <a:gd name="connsiteY15" fmla="*/ 53226 h 1374026"/>
              <a:gd name="connsiteX16" fmla="*/ 1616363 w 2282330"/>
              <a:gd name="connsiteY16" fmla="*/ 34753 h 1374026"/>
              <a:gd name="connsiteX17" fmla="*/ 2032000 w 2282330"/>
              <a:gd name="connsiteY17" fmla="*/ 7044 h 1374026"/>
              <a:gd name="connsiteX18" fmla="*/ 2087418 w 2282330"/>
              <a:gd name="connsiteY18" fmla="*/ 43990 h 1374026"/>
              <a:gd name="connsiteX19" fmla="*/ 2115127 w 2282330"/>
              <a:gd name="connsiteY19" fmla="*/ 99408 h 1374026"/>
              <a:gd name="connsiteX20" fmla="*/ 2133600 w 2282330"/>
              <a:gd name="connsiteY20" fmla="*/ 385735 h 1374026"/>
              <a:gd name="connsiteX21" fmla="*/ 2152072 w 2282330"/>
              <a:gd name="connsiteY21" fmla="*/ 413444 h 1374026"/>
              <a:gd name="connsiteX22" fmla="*/ 2161309 w 2282330"/>
              <a:gd name="connsiteY22" fmla="*/ 441153 h 1374026"/>
              <a:gd name="connsiteX23" fmla="*/ 2189018 w 2282330"/>
              <a:gd name="connsiteY23" fmla="*/ 478099 h 1374026"/>
              <a:gd name="connsiteX24" fmla="*/ 2207491 w 2282330"/>
              <a:gd name="connsiteY24" fmla="*/ 515044 h 1374026"/>
              <a:gd name="connsiteX25" fmla="*/ 2262909 w 2282330"/>
              <a:gd name="connsiteY25" fmla="*/ 588935 h 1374026"/>
              <a:gd name="connsiteX26" fmla="*/ 2281381 w 2282330"/>
              <a:gd name="connsiteY26" fmla="*/ 745953 h 1374026"/>
              <a:gd name="connsiteX27" fmla="*/ 2272145 w 2282330"/>
              <a:gd name="connsiteY27" fmla="*/ 856790 h 1374026"/>
              <a:gd name="connsiteX28" fmla="*/ 2244436 w 2282330"/>
              <a:gd name="connsiteY28" fmla="*/ 875262 h 1374026"/>
              <a:gd name="connsiteX29" fmla="*/ 2170545 w 2282330"/>
              <a:gd name="connsiteY29" fmla="*/ 902971 h 1374026"/>
              <a:gd name="connsiteX30" fmla="*/ 2133600 w 2282330"/>
              <a:gd name="connsiteY30" fmla="*/ 912208 h 1374026"/>
              <a:gd name="connsiteX31" fmla="*/ 2105891 w 2282330"/>
              <a:gd name="connsiteY31" fmla="*/ 921444 h 1374026"/>
              <a:gd name="connsiteX32" fmla="*/ 2087418 w 2282330"/>
              <a:gd name="connsiteY32" fmla="*/ 958390 h 1374026"/>
              <a:gd name="connsiteX33" fmla="*/ 2105891 w 2282330"/>
              <a:gd name="connsiteY33" fmla="*/ 1152353 h 1374026"/>
              <a:gd name="connsiteX34" fmla="*/ 2096654 w 2282330"/>
              <a:gd name="connsiteY34" fmla="*/ 1355553 h 1374026"/>
              <a:gd name="connsiteX35" fmla="*/ 2059709 w 2282330"/>
              <a:gd name="connsiteY35" fmla="*/ 1374026 h 1374026"/>
              <a:gd name="connsiteX36" fmla="*/ 1810327 w 2282330"/>
              <a:gd name="connsiteY36" fmla="*/ 1364790 h 1374026"/>
              <a:gd name="connsiteX37" fmla="*/ 1764145 w 2282330"/>
              <a:gd name="connsiteY37" fmla="*/ 1318608 h 1374026"/>
              <a:gd name="connsiteX38" fmla="*/ 1736436 w 2282330"/>
              <a:gd name="connsiteY38" fmla="*/ 1290899 h 1374026"/>
              <a:gd name="connsiteX39" fmla="*/ 1690254 w 2282330"/>
              <a:gd name="connsiteY39" fmla="*/ 1272426 h 1374026"/>
              <a:gd name="connsiteX40" fmla="*/ 1653309 w 2282330"/>
              <a:gd name="connsiteY40" fmla="*/ 1253953 h 1374026"/>
              <a:gd name="connsiteX41" fmla="*/ 1625600 w 2282330"/>
              <a:gd name="connsiteY41" fmla="*/ 1244717 h 1374026"/>
              <a:gd name="connsiteX42" fmla="*/ 1588654 w 2282330"/>
              <a:gd name="connsiteY42" fmla="*/ 1226244 h 1374026"/>
              <a:gd name="connsiteX43" fmla="*/ 1533236 w 2282330"/>
              <a:gd name="connsiteY43" fmla="*/ 1207771 h 1374026"/>
              <a:gd name="connsiteX44" fmla="*/ 1496291 w 2282330"/>
              <a:gd name="connsiteY44" fmla="*/ 1189299 h 1374026"/>
              <a:gd name="connsiteX45" fmla="*/ 1468581 w 2282330"/>
              <a:gd name="connsiteY45" fmla="*/ 1180062 h 1374026"/>
              <a:gd name="connsiteX46" fmla="*/ 1413163 w 2282330"/>
              <a:gd name="connsiteY46" fmla="*/ 1143117 h 1374026"/>
              <a:gd name="connsiteX47" fmla="*/ 1385454 w 2282330"/>
              <a:gd name="connsiteY47" fmla="*/ 1124644 h 1374026"/>
              <a:gd name="connsiteX48" fmla="*/ 1357745 w 2282330"/>
              <a:gd name="connsiteY48" fmla="*/ 1115408 h 1374026"/>
              <a:gd name="connsiteX49" fmla="*/ 1339272 w 2282330"/>
              <a:gd name="connsiteY49" fmla="*/ 1087699 h 1374026"/>
              <a:gd name="connsiteX50" fmla="*/ 1293091 w 2282330"/>
              <a:gd name="connsiteY50" fmla="*/ 1078462 h 1374026"/>
              <a:gd name="connsiteX51" fmla="*/ 1265381 w 2282330"/>
              <a:gd name="connsiteY51" fmla="*/ 1069226 h 1374026"/>
              <a:gd name="connsiteX52" fmla="*/ 1108363 w 2282330"/>
              <a:gd name="connsiteY52" fmla="*/ 1078462 h 1374026"/>
              <a:gd name="connsiteX53" fmla="*/ 1025236 w 2282330"/>
              <a:gd name="connsiteY53" fmla="*/ 1143117 h 1374026"/>
              <a:gd name="connsiteX54" fmla="*/ 969818 w 2282330"/>
              <a:gd name="connsiteY54" fmla="*/ 1161590 h 1374026"/>
              <a:gd name="connsiteX55" fmla="*/ 794327 w 2282330"/>
              <a:gd name="connsiteY55" fmla="*/ 1189299 h 1374026"/>
              <a:gd name="connsiteX56" fmla="*/ 766618 w 2282330"/>
              <a:gd name="connsiteY56" fmla="*/ 1180062 h 1374026"/>
              <a:gd name="connsiteX57" fmla="*/ 738909 w 2282330"/>
              <a:gd name="connsiteY57" fmla="*/ 1115408 h 1374026"/>
              <a:gd name="connsiteX58" fmla="*/ 711200 w 2282330"/>
              <a:gd name="connsiteY58" fmla="*/ 1096935 h 1374026"/>
              <a:gd name="connsiteX59" fmla="*/ 683491 w 2282330"/>
              <a:gd name="connsiteY59" fmla="*/ 1069226 h 1374026"/>
              <a:gd name="connsiteX60" fmla="*/ 692727 w 2282330"/>
              <a:gd name="connsiteY60" fmla="*/ 967626 h 1374026"/>
              <a:gd name="connsiteX61" fmla="*/ 674254 w 2282330"/>
              <a:gd name="connsiteY61" fmla="*/ 921444 h 1374026"/>
              <a:gd name="connsiteX62" fmla="*/ 655781 w 2282330"/>
              <a:gd name="connsiteY62" fmla="*/ 838317 h 1374026"/>
              <a:gd name="connsiteX63" fmla="*/ 600363 w 2282330"/>
              <a:gd name="connsiteY63" fmla="*/ 764426 h 1374026"/>
              <a:gd name="connsiteX64" fmla="*/ 563418 w 2282330"/>
              <a:gd name="connsiteY64" fmla="*/ 709008 h 1374026"/>
              <a:gd name="connsiteX65" fmla="*/ 489527 w 2282330"/>
              <a:gd name="connsiteY65" fmla="*/ 644353 h 1374026"/>
              <a:gd name="connsiteX66" fmla="*/ 443345 w 2282330"/>
              <a:gd name="connsiteY66" fmla="*/ 607408 h 1374026"/>
              <a:gd name="connsiteX67" fmla="*/ 295563 w 2282330"/>
              <a:gd name="connsiteY67" fmla="*/ 616644 h 1374026"/>
              <a:gd name="connsiteX68" fmla="*/ 240145 w 2282330"/>
              <a:gd name="connsiteY68" fmla="*/ 653590 h 1374026"/>
              <a:gd name="connsiteX69" fmla="*/ 203200 w 2282330"/>
              <a:gd name="connsiteY69" fmla="*/ 662826 h 1374026"/>
              <a:gd name="connsiteX70" fmla="*/ 138545 w 2282330"/>
              <a:gd name="connsiteY70" fmla="*/ 681299 h 1374026"/>
              <a:gd name="connsiteX71" fmla="*/ 9236 w 2282330"/>
              <a:gd name="connsiteY71" fmla="*/ 644353 h 1374026"/>
              <a:gd name="connsiteX72" fmla="*/ 0 w 2282330"/>
              <a:gd name="connsiteY72" fmla="*/ 616644 h 1374026"/>
              <a:gd name="connsiteX73" fmla="*/ 18472 w 2282330"/>
              <a:gd name="connsiteY73" fmla="*/ 496571 h 1374026"/>
              <a:gd name="connsiteX74" fmla="*/ 46181 w 2282330"/>
              <a:gd name="connsiteY74" fmla="*/ 468862 h 1374026"/>
              <a:gd name="connsiteX75" fmla="*/ 101600 w 2282330"/>
              <a:gd name="connsiteY75" fmla="*/ 404208 h 1374026"/>
              <a:gd name="connsiteX76" fmla="*/ 138545 w 2282330"/>
              <a:gd name="connsiteY76" fmla="*/ 394971 h 1374026"/>
              <a:gd name="connsiteX77" fmla="*/ 166254 w 2282330"/>
              <a:gd name="connsiteY77" fmla="*/ 385735 h 1374026"/>
              <a:gd name="connsiteX78" fmla="*/ 193963 w 2282330"/>
              <a:gd name="connsiteY78" fmla="*/ 367262 h 1374026"/>
              <a:gd name="connsiteX79" fmla="*/ 249381 w 2282330"/>
              <a:gd name="connsiteY79" fmla="*/ 348790 h 1374026"/>
              <a:gd name="connsiteX80" fmla="*/ 286327 w 2282330"/>
              <a:gd name="connsiteY80" fmla="*/ 311844 h 1374026"/>
              <a:gd name="connsiteX81" fmla="*/ 230909 w 2282330"/>
              <a:gd name="connsiteY81" fmla="*/ 293371 h 137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282330" h="1374026">
                <a:moveTo>
                  <a:pt x="230909" y="293371"/>
                </a:moveTo>
                <a:cubicBezTo>
                  <a:pt x="270933" y="296450"/>
                  <a:pt x="310853" y="303692"/>
                  <a:pt x="350981" y="302608"/>
                </a:cubicBezTo>
                <a:cubicBezTo>
                  <a:pt x="608153" y="295658"/>
                  <a:pt x="496809" y="299964"/>
                  <a:pt x="609600" y="274899"/>
                </a:cubicBezTo>
                <a:cubicBezTo>
                  <a:pt x="624925" y="271493"/>
                  <a:pt x="640551" y="269469"/>
                  <a:pt x="655781" y="265662"/>
                </a:cubicBezTo>
                <a:cubicBezTo>
                  <a:pt x="677526" y="260226"/>
                  <a:pt x="698618" y="252324"/>
                  <a:pt x="720436" y="247190"/>
                </a:cubicBezTo>
                <a:cubicBezTo>
                  <a:pt x="750999" y="239999"/>
                  <a:pt x="812800" y="228717"/>
                  <a:pt x="812800" y="228717"/>
                </a:cubicBezTo>
                <a:cubicBezTo>
                  <a:pt x="828194" y="219481"/>
                  <a:pt x="841950" y="206685"/>
                  <a:pt x="858981" y="201008"/>
                </a:cubicBezTo>
                <a:cubicBezTo>
                  <a:pt x="879634" y="194123"/>
                  <a:pt x="902288" y="196041"/>
                  <a:pt x="923636" y="191771"/>
                </a:cubicBezTo>
                <a:cubicBezTo>
                  <a:pt x="933183" y="189862"/>
                  <a:pt x="942109" y="185614"/>
                  <a:pt x="951345" y="182535"/>
                </a:cubicBezTo>
                <a:cubicBezTo>
                  <a:pt x="960581" y="176377"/>
                  <a:pt x="968807" y="168332"/>
                  <a:pt x="979054" y="164062"/>
                </a:cubicBezTo>
                <a:cubicBezTo>
                  <a:pt x="1107929" y="110364"/>
                  <a:pt x="1139567" y="133589"/>
                  <a:pt x="1320800" y="127117"/>
                </a:cubicBezTo>
                <a:cubicBezTo>
                  <a:pt x="1342351" y="120959"/>
                  <a:pt x="1363538" y="113340"/>
                  <a:pt x="1385454" y="108644"/>
                </a:cubicBezTo>
                <a:cubicBezTo>
                  <a:pt x="1406741" y="104082"/>
                  <a:pt x="1429106" y="105136"/>
                  <a:pt x="1450109" y="99408"/>
                </a:cubicBezTo>
                <a:cubicBezTo>
                  <a:pt x="1463393" y="95785"/>
                  <a:pt x="1474399" y="86359"/>
                  <a:pt x="1487054" y="80935"/>
                </a:cubicBezTo>
                <a:cubicBezTo>
                  <a:pt x="1496003" y="77100"/>
                  <a:pt x="1505527" y="74778"/>
                  <a:pt x="1514763" y="71699"/>
                </a:cubicBezTo>
                <a:cubicBezTo>
                  <a:pt x="1523999" y="65541"/>
                  <a:pt x="1532543" y="58190"/>
                  <a:pt x="1542472" y="53226"/>
                </a:cubicBezTo>
                <a:cubicBezTo>
                  <a:pt x="1560611" y="44156"/>
                  <a:pt x="1600080" y="37626"/>
                  <a:pt x="1616363" y="34753"/>
                </a:cubicBezTo>
                <a:cubicBezTo>
                  <a:pt x="1813296" y="0"/>
                  <a:pt x="1728212" y="16250"/>
                  <a:pt x="2032000" y="7044"/>
                </a:cubicBezTo>
                <a:cubicBezTo>
                  <a:pt x="2050473" y="19359"/>
                  <a:pt x="2080397" y="22928"/>
                  <a:pt x="2087418" y="43990"/>
                </a:cubicBezTo>
                <a:cubicBezTo>
                  <a:pt x="2100164" y="82230"/>
                  <a:pt x="2091253" y="63598"/>
                  <a:pt x="2115127" y="99408"/>
                </a:cubicBezTo>
                <a:cubicBezTo>
                  <a:pt x="2154246" y="216769"/>
                  <a:pt x="2100928" y="48122"/>
                  <a:pt x="2133600" y="385735"/>
                </a:cubicBezTo>
                <a:cubicBezTo>
                  <a:pt x="2134669" y="396784"/>
                  <a:pt x="2147108" y="403515"/>
                  <a:pt x="2152072" y="413444"/>
                </a:cubicBezTo>
                <a:cubicBezTo>
                  <a:pt x="2156426" y="422152"/>
                  <a:pt x="2156479" y="432700"/>
                  <a:pt x="2161309" y="441153"/>
                </a:cubicBezTo>
                <a:cubicBezTo>
                  <a:pt x="2168947" y="454519"/>
                  <a:pt x="2180859" y="465045"/>
                  <a:pt x="2189018" y="478099"/>
                </a:cubicBezTo>
                <a:cubicBezTo>
                  <a:pt x="2196315" y="489775"/>
                  <a:pt x="2200660" y="503089"/>
                  <a:pt x="2207491" y="515044"/>
                </a:cubicBezTo>
                <a:cubicBezTo>
                  <a:pt x="2222198" y="540781"/>
                  <a:pt x="2245135" y="566718"/>
                  <a:pt x="2262909" y="588935"/>
                </a:cubicBezTo>
                <a:cubicBezTo>
                  <a:pt x="2271715" y="641775"/>
                  <a:pt x="2281381" y="691293"/>
                  <a:pt x="2281381" y="745953"/>
                </a:cubicBezTo>
                <a:cubicBezTo>
                  <a:pt x="2281381" y="783027"/>
                  <a:pt x="2282330" y="821143"/>
                  <a:pt x="2272145" y="856790"/>
                </a:cubicBezTo>
                <a:cubicBezTo>
                  <a:pt x="2269095" y="867463"/>
                  <a:pt x="2254365" y="870298"/>
                  <a:pt x="2244436" y="875262"/>
                </a:cubicBezTo>
                <a:cubicBezTo>
                  <a:pt x="2231416" y="881772"/>
                  <a:pt x="2189202" y="897640"/>
                  <a:pt x="2170545" y="902971"/>
                </a:cubicBezTo>
                <a:cubicBezTo>
                  <a:pt x="2158339" y="906458"/>
                  <a:pt x="2145806" y="908721"/>
                  <a:pt x="2133600" y="912208"/>
                </a:cubicBezTo>
                <a:cubicBezTo>
                  <a:pt x="2124239" y="914883"/>
                  <a:pt x="2115127" y="918365"/>
                  <a:pt x="2105891" y="921444"/>
                </a:cubicBezTo>
                <a:cubicBezTo>
                  <a:pt x="2099733" y="933759"/>
                  <a:pt x="2088043" y="944635"/>
                  <a:pt x="2087418" y="958390"/>
                </a:cubicBezTo>
                <a:cubicBezTo>
                  <a:pt x="2081552" y="1087441"/>
                  <a:pt x="2081845" y="1080220"/>
                  <a:pt x="2105891" y="1152353"/>
                </a:cubicBezTo>
                <a:cubicBezTo>
                  <a:pt x="2102812" y="1220086"/>
                  <a:pt x="2110483" y="1289175"/>
                  <a:pt x="2096654" y="1355553"/>
                </a:cubicBezTo>
                <a:cubicBezTo>
                  <a:pt x="2093846" y="1369032"/>
                  <a:pt x="2073471" y="1373582"/>
                  <a:pt x="2059709" y="1374026"/>
                </a:cubicBezTo>
                <a:lnTo>
                  <a:pt x="1810327" y="1364790"/>
                </a:lnTo>
                <a:cubicBezTo>
                  <a:pt x="1776460" y="1313990"/>
                  <a:pt x="1810327" y="1357093"/>
                  <a:pt x="1764145" y="1318608"/>
                </a:cubicBezTo>
                <a:cubicBezTo>
                  <a:pt x="1754110" y="1310246"/>
                  <a:pt x="1747513" y="1297822"/>
                  <a:pt x="1736436" y="1290899"/>
                </a:cubicBezTo>
                <a:cubicBezTo>
                  <a:pt x="1722376" y="1282112"/>
                  <a:pt x="1705405" y="1279160"/>
                  <a:pt x="1690254" y="1272426"/>
                </a:cubicBezTo>
                <a:cubicBezTo>
                  <a:pt x="1677672" y="1266834"/>
                  <a:pt x="1665964" y="1259377"/>
                  <a:pt x="1653309" y="1253953"/>
                </a:cubicBezTo>
                <a:cubicBezTo>
                  <a:pt x="1644360" y="1250118"/>
                  <a:pt x="1634549" y="1248552"/>
                  <a:pt x="1625600" y="1244717"/>
                </a:cubicBezTo>
                <a:cubicBezTo>
                  <a:pt x="1612944" y="1239293"/>
                  <a:pt x="1601438" y="1231358"/>
                  <a:pt x="1588654" y="1226244"/>
                </a:cubicBezTo>
                <a:cubicBezTo>
                  <a:pt x="1570575" y="1219012"/>
                  <a:pt x="1550652" y="1216479"/>
                  <a:pt x="1533236" y="1207771"/>
                </a:cubicBezTo>
                <a:cubicBezTo>
                  <a:pt x="1520921" y="1201614"/>
                  <a:pt x="1508946" y="1194723"/>
                  <a:pt x="1496291" y="1189299"/>
                </a:cubicBezTo>
                <a:cubicBezTo>
                  <a:pt x="1487342" y="1185464"/>
                  <a:pt x="1477092" y="1184790"/>
                  <a:pt x="1468581" y="1180062"/>
                </a:cubicBezTo>
                <a:cubicBezTo>
                  <a:pt x="1449174" y="1169280"/>
                  <a:pt x="1431636" y="1155432"/>
                  <a:pt x="1413163" y="1143117"/>
                </a:cubicBezTo>
                <a:cubicBezTo>
                  <a:pt x="1403927" y="1136959"/>
                  <a:pt x="1395985" y="1128154"/>
                  <a:pt x="1385454" y="1124644"/>
                </a:cubicBezTo>
                <a:lnTo>
                  <a:pt x="1357745" y="1115408"/>
                </a:lnTo>
                <a:cubicBezTo>
                  <a:pt x="1351587" y="1106172"/>
                  <a:pt x="1348910" y="1093207"/>
                  <a:pt x="1339272" y="1087699"/>
                </a:cubicBezTo>
                <a:cubicBezTo>
                  <a:pt x="1325642" y="1079910"/>
                  <a:pt x="1308321" y="1082270"/>
                  <a:pt x="1293091" y="1078462"/>
                </a:cubicBezTo>
                <a:cubicBezTo>
                  <a:pt x="1283645" y="1076101"/>
                  <a:pt x="1274618" y="1072305"/>
                  <a:pt x="1265381" y="1069226"/>
                </a:cubicBezTo>
                <a:cubicBezTo>
                  <a:pt x="1213042" y="1072305"/>
                  <a:pt x="1159596" y="1067324"/>
                  <a:pt x="1108363" y="1078462"/>
                </a:cubicBezTo>
                <a:cubicBezTo>
                  <a:pt x="1033178" y="1094807"/>
                  <a:pt x="1073879" y="1116093"/>
                  <a:pt x="1025236" y="1143117"/>
                </a:cubicBezTo>
                <a:cubicBezTo>
                  <a:pt x="1008214" y="1152573"/>
                  <a:pt x="988826" y="1157366"/>
                  <a:pt x="969818" y="1161590"/>
                </a:cubicBezTo>
                <a:cubicBezTo>
                  <a:pt x="856486" y="1186774"/>
                  <a:pt x="914935" y="1177237"/>
                  <a:pt x="794327" y="1189299"/>
                </a:cubicBezTo>
                <a:cubicBezTo>
                  <a:pt x="785091" y="1186220"/>
                  <a:pt x="774221" y="1186144"/>
                  <a:pt x="766618" y="1180062"/>
                </a:cubicBezTo>
                <a:cubicBezTo>
                  <a:pt x="729361" y="1150256"/>
                  <a:pt x="764265" y="1153442"/>
                  <a:pt x="738909" y="1115408"/>
                </a:cubicBezTo>
                <a:cubicBezTo>
                  <a:pt x="732751" y="1106172"/>
                  <a:pt x="719728" y="1104042"/>
                  <a:pt x="711200" y="1096935"/>
                </a:cubicBezTo>
                <a:cubicBezTo>
                  <a:pt x="701165" y="1088573"/>
                  <a:pt x="692727" y="1078462"/>
                  <a:pt x="683491" y="1069226"/>
                </a:cubicBezTo>
                <a:cubicBezTo>
                  <a:pt x="686570" y="1035359"/>
                  <a:pt x="694848" y="1001566"/>
                  <a:pt x="692727" y="967626"/>
                </a:cubicBezTo>
                <a:cubicBezTo>
                  <a:pt x="691693" y="951078"/>
                  <a:pt x="678616" y="937440"/>
                  <a:pt x="674254" y="921444"/>
                </a:cubicBezTo>
                <a:cubicBezTo>
                  <a:pt x="671227" y="910345"/>
                  <a:pt x="666880" y="855759"/>
                  <a:pt x="655781" y="838317"/>
                </a:cubicBezTo>
                <a:cubicBezTo>
                  <a:pt x="639252" y="812343"/>
                  <a:pt x="617441" y="790043"/>
                  <a:pt x="600363" y="764426"/>
                </a:cubicBezTo>
                <a:cubicBezTo>
                  <a:pt x="588048" y="745953"/>
                  <a:pt x="577287" y="726344"/>
                  <a:pt x="563418" y="709008"/>
                </a:cubicBezTo>
                <a:cubicBezTo>
                  <a:pt x="505857" y="637056"/>
                  <a:pt x="549005" y="703831"/>
                  <a:pt x="489527" y="644353"/>
                </a:cubicBezTo>
                <a:cubicBezTo>
                  <a:pt x="447750" y="602576"/>
                  <a:pt x="497288" y="625388"/>
                  <a:pt x="443345" y="607408"/>
                </a:cubicBezTo>
                <a:cubicBezTo>
                  <a:pt x="394084" y="610487"/>
                  <a:pt x="343692" y="605705"/>
                  <a:pt x="295563" y="616644"/>
                </a:cubicBezTo>
                <a:cubicBezTo>
                  <a:pt x="273914" y="621564"/>
                  <a:pt x="261684" y="648205"/>
                  <a:pt x="240145" y="653590"/>
                </a:cubicBezTo>
                <a:cubicBezTo>
                  <a:pt x="227830" y="656669"/>
                  <a:pt x="215406" y="659339"/>
                  <a:pt x="203200" y="662826"/>
                </a:cubicBezTo>
                <a:cubicBezTo>
                  <a:pt x="110416" y="689335"/>
                  <a:pt x="254084" y="652413"/>
                  <a:pt x="138545" y="681299"/>
                </a:cubicBezTo>
                <a:cubicBezTo>
                  <a:pt x="50660" y="673975"/>
                  <a:pt x="38090" y="702060"/>
                  <a:pt x="9236" y="644353"/>
                </a:cubicBezTo>
                <a:cubicBezTo>
                  <a:pt x="4882" y="635645"/>
                  <a:pt x="3079" y="625880"/>
                  <a:pt x="0" y="616644"/>
                </a:cubicBezTo>
                <a:cubicBezTo>
                  <a:pt x="6157" y="576620"/>
                  <a:pt x="6394" y="535223"/>
                  <a:pt x="18472" y="496571"/>
                </a:cubicBezTo>
                <a:cubicBezTo>
                  <a:pt x="22368" y="484103"/>
                  <a:pt x="37680" y="478779"/>
                  <a:pt x="46181" y="468862"/>
                </a:cubicBezTo>
                <a:cubicBezTo>
                  <a:pt x="58931" y="453988"/>
                  <a:pt x="82350" y="415208"/>
                  <a:pt x="101600" y="404208"/>
                </a:cubicBezTo>
                <a:cubicBezTo>
                  <a:pt x="112621" y="397910"/>
                  <a:pt x="126339" y="398458"/>
                  <a:pt x="138545" y="394971"/>
                </a:cubicBezTo>
                <a:cubicBezTo>
                  <a:pt x="147906" y="392296"/>
                  <a:pt x="157018" y="388814"/>
                  <a:pt x="166254" y="385735"/>
                </a:cubicBezTo>
                <a:cubicBezTo>
                  <a:pt x="175490" y="379577"/>
                  <a:pt x="183819" y="371770"/>
                  <a:pt x="193963" y="367262"/>
                </a:cubicBezTo>
                <a:cubicBezTo>
                  <a:pt x="211757" y="359354"/>
                  <a:pt x="249381" y="348790"/>
                  <a:pt x="249381" y="348790"/>
                </a:cubicBezTo>
                <a:lnTo>
                  <a:pt x="286327" y="311844"/>
                </a:lnTo>
                <a:lnTo>
                  <a:pt x="230909" y="293371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0">
            <a:solidFill>
              <a:schemeClr val="accent6">
                <a:lumMod val="20000"/>
                <a:lumOff val="80000"/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>
            <a:hlinkClick r:id="rId4" action="ppaction://hlinksldjump"/>
          </p:cNvPr>
          <p:cNvSpPr/>
          <p:nvPr/>
        </p:nvSpPr>
        <p:spPr>
          <a:xfrm>
            <a:off x="4779655" y="2161309"/>
            <a:ext cx="1113145" cy="2013527"/>
          </a:xfrm>
          <a:custGeom>
            <a:avLst/>
            <a:gdLst>
              <a:gd name="connsiteX0" fmla="*/ 771400 w 1113145"/>
              <a:gd name="connsiteY0" fmla="*/ 1874982 h 2013527"/>
              <a:gd name="connsiteX1" fmla="*/ 734454 w 1113145"/>
              <a:gd name="connsiteY1" fmla="*/ 1838036 h 2013527"/>
              <a:gd name="connsiteX2" fmla="*/ 706745 w 1113145"/>
              <a:gd name="connsiteY2" fmla="*/ 1819564 h 2013527"/>
              <a:gd name="connsiteX3" fmla="*/ 669800 w 1113145"/>
              <a:gd name="connsiteY3" fmla="*/ 1764146 h 2013527"/>
              <a:gd name="connsiteX4" fmla="*/ 642090 w 1113145"/>
              <a:gd name="connsiteY4" fmla="*/ 1727200 h 2013527"/>
              <a:gd name="connsiteX5" fmla="*/ 623618 w 1113145"/>
              <a:gd name="connsiteY5" fmla="*/ 1163782 h 2013527"/>
              <a:gd name="connsiteX6" fmla="*/ 577436 w 1113145"/>
              <a:gd name="connsiteY6" fmla="*/ 1108364 h 2013527"/>
              <a:gd name="connsiteX7" fmla="*/ 558963 w 1113145"/>
              <a:gd name="connsiteY7" fmla="*/ 1071418 h 2013527"/>
              <a:gd name="connsiteX8" fmla="*/ 494309 w 1113145"/>
              <a:gd name="connsiteY8" fmla="*/ 969818 h 2013527"/>
              <a:gd name="connsiteX9" fmla="*/ 401945 w 1113145"/>
              <a:gd name="connsiteY9" fmla="*/ 886691 h 2013527"/>
              <a:gd name="connsiteX10" fmla="*/ 374236 w 1113145"/>
              <a:gd name="connsiteY10" fmla="*/ 858982 h 2013527"/>
              <a:gd name="connsiteX11" fmla="*/ 346527 w 1113145"/>
              <a:gd name="connsiteY11" fmla="*/ 831273 h 2013527"/>
              <a:gd name="connsiteX12" fmla="*/ 328054 w 1113145"/>
              <a:gd name="connsiteY12" fmla="*/ 803564 h 2013527"/>
              <a:gd name="connsiteX13" fmla="*/ 272636 w 1113145"/>
              <a:gd name="connsiteY13" fmla="*/ 775855 h 2013527"/>
              <a:gd name="connsiteX14" fmla="*/ 244927 w 1113145"/>
              <a:gd name="connsiteY14" fmla="*/ 757382 h 2013527"/>
              <a:gd name="connsiteX15" fmla="*/ 217218 w 1113145"/>
              <a:gd name="connsiteY15" fmla="*/ 748146 h 2013527"/>
              <a:gd name="connsiteX16" fmla="*/ 50963 w 1113145"/>
              <a:gd name="connsiteY16" fmla="*/ 729673 h 2013527"/>
              <a:gd name="connsiteX17" fmla="*/ 4781 w 1113145"/>
              <a:gd name="connsiteY17" fmla="*/ 609600 h 2013527"/>
              <a:gd name="connsiteX18" fmla="*/ 14018 w 1113145"/>
              <a:gd name="connsiteY18" fmla="*/ 461818 h 2013527"/>
              <a:gd name="connsiteX19" fmla="*/ 23254 w 1113145"/>
              <a:gd name="connsiteY19" fmla="*/ 434109 h 2013527"/>
              <a:gd name="connsiteX20" fmla="*/ 32490 w 1113145"/>
              <a:gd name="connsiteY20" fmla="*/ 387927 h 2013527"/>
              <a:gd name="connsiteX21" fmla="*/ 50963 w 1113145"/>
              <a:gd name="connsiteY21" fmla="*/ 258618 h 2013527"/>
              <a:gd name="connsiteX22" fmla="*/ 60200 w 1113145"/>
              <a:gd name="connsiteY22" fmla="*/ 212436 h 2013527"/>
              <a:gd name="connsiteX23" fmla="*/ 69436 w 1113145"/>
              <a:gd name="connsiteY23" fmla="*/ 157018 h 2013527"/>
              <a:gd name="connsiteX24" fmla="*/ 161800 w 1113145"/>
              <a:gd name="connsiteY24" fmla="*/ 83127 h 2013527"/>
              <a:gd name="connsiteX25" fmla="*/ 217218 w 1113145"/>
              <a:gd name="connsiteY25" fmla="*/ 46182 h 2013527"/>
              <a:gd name="connsiteX26" fmla="*/ 272636 w 1113145"/>
              <a:gd name="connsiteY26" fmla="*/ 9236 h 2013527"/>
              <a:gd name="connsiteX27" fmla="*/ 355763 w 1113145"/>
              <a:gd name="connsiteY27" fmla="*/ 0 h 2013527"/>
              <a:gd name="connsiteX28" fmla="*/ 466600 w 1113145"/>
              <a:gd name="connsiteY28" fmla="*/ 18473 h 2013527"/>
              <a:gd name="connsiteX29" fmla="*/ 531254 w 1113145"/>
              <a:gd name="connsiteY29" fmla="*/ 27709 h 2013527"/>
              <a:gd name="connsiteX30" fmla="*/ 605145 w 1113145"/>
              <a:gd name="connsiteY30" fmla="*/ 110836 h 2013527"/>
              <a:gd name="connsiteX31" fmla="*/ 642090 w 1113145"/>
              <a:gd name="connsiteY31" fmla="*/ 129309 h 2013527"/>
              <a:gd name="connsiteX32" fmla="*/ 669800 w 1113145"/>
              <a:gd name="connsiteY32" fmla="*/ 157018 h 2013527"/>
              <a:gd name="connsiteX33" fmla="*/ 697509 w 1113145"/>
              <a:gd name="connsiteY33" fmla="*/ 175491 h 2013527"/>
              <a:gd name="connsiteX34" fmla="*/ 752927 w 1113145"/>
              <a:gd name="connsiteY34" fmla="*/ 240146 h 2013527"/>
              <a:gd name="connsiteX35" fmla="*/ 780636 w 1113145"/>
              <a:gd name="connsiteY35" fmla="*/ 249382 h 2013527"/>
              <a:gd name="connsiteX36" fmla="*/ 836054 w 1113145"/>
              <a:gd name="connsiteY36" fmla="*/ 295564 h 2013527"/>
              <a:gd name="connsiteX37" fmla="*/ 891472 w 1113145"/>
              <a:gd name="connsiteY37" fmla="*/ 341746 h 2013527"/>
              <a:gd name="connsiteX38" fmla="*/ 900709 w 1113145"/>
              <a:gd name="connsiteY38" fmla="*/ 378691 h 2013527"/>
              <a:gd name="connsiteX39" fmla="*/ 928418 w 1113145"/>
              <a:gd name="connsiteY39" fmla="*/ 406400 h 2013527"/>
              <a:gd name="connsiteX40" fmla="*/ 946890 w 1113145"/>
              <a:gd name="connsiteY40" fmla="*/ 434109 h 2013527"/>
              <a:gd name="connsiteX41" fmla="*/ 1011545 w 1113145"/>
              <a:gd name="connsiteY41" fmla="*/ 498764 h 2013527"/>
              <a:gd name="connsiteX42" fmla="*/ 1048490 w 1113145"/>
              <a:gd name="connsiteY42" fmla="*/ 554182 h 2013527"/>
              <a:gd name="connsiteX43" fmla="*/ 1066963 w 1113145"/>
              <a:gd name="connsiteY43" fmla="*/ 609600 h 2013527"/>
              <a:gd name="connsiteX44" fmla="*/ 1085436 w 1113145"/>
              <a:gd name="connsiteY44" fmla="*/ 932873 h 2013527"/>
              <a:gd name="connsiteX45" fmla="*/ 1094672 w 1113145"/>
              <a:gd name="connsiteY45" fmla="*/ 960582 h 2013527"/>
              <a:gd name="connsiteX46" fmla="*/ 1113145 w 1113145"/>
              <a:gd name="connsiteY46" fmla="*/ 988291 h 2013527"/>
              <a:gd name="connsiteX47" fmla="*/ 1103909 w 1113145"/>
              <a:gd name="connsiteY47" fmla="*/ 1062182 h 2013527"/>
              <a:gd name="connsiteX48" fmla="*/ 1085436 w 1113145"/>
              <a:gd name="connsiteY48" fmla="*/ 1089891 h 2013527"/>
              <a:gd name="connsiteX49" fmla="*/ 1076200 w 1113145"/>
              <a:gd name="connsiteY49" fmla="*/ 1136073 h 2013527"/>
              <a:gd name="connsiteX50" fmla="*/ 1066963 w 1113145"/>
              <a:gd name="connsiteY50" fmla="*/ 1173018 h 2013527"/>
              <a:gd name="connsiteX51" fmla="*/ 1057727 w 1113145"/>
              <a:gd name="connsiteY51" fmla="*/ 1246909 h 2013527"/>
              <a:gd name="connsiteX52" fmla="*/ 1048490 w 1113145"/>
              <a:gd name="connsiteY52" fmla="*/ 1283855 h 2013527"/>
              <a:gd name="connsiteX53" fmla="*/ 1020781 w 1113145"/>
              <a:gd name="connsiteY53" fmla="*/ 1542473 h 2013527"/>
              <a:gd name="connsiteX54" fmla="*/ 937654 w 1113145"/>
              <a:gd name="connsiteY54" fmla="*/ 1607127 h 2013527"/>
              <a:gd name="connsiteX55" fmla="*/ 909945 w 1113145"/>
              <a:gd name="connsiteY55" fmla="*/ 1727200 h 2013527"/>
              <a:gd name="connsiteX56" fmla="*/ 937654 w 1113145"/>
              <a:gd name="connsiteY56" fmla="*/ 1921164 h 2013527"/>
              <a:gd name="connsiteX57" fmla="*/ 928418 w 1113145"/>
              <a:gd name="connsiteY57" fmla="*/ 1967346 h 2013527"/>
              <a:gd name="connsiteX58" fmla="*/ 845290 w 1113145"/>
              <a:gd name="connsiteY58" fmla="*/ 2013527 h 2013527"/>
              <a:gd name="connsiteX59" fmla="*/ 836054 w 1113145"/>
              <a:gd name="connsiteY59" fmla="*/ 1948873 h 2013527"/>
              <a:gd name="connsiteX60" fmla="*/ 771400 w 1113145"/>
              <a:gd name="connsiteY60" fmla="*/ 1874982 h 201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113145" h="2013527">
                <a:moveTo>
                  <a:pt x="771400" y="1874982"/>
                </a:moveTo>
                <a:cubicBezTo>
                  <a:pt x="754467" y="1856509"/>
                  <a:pt x="747678" y="1849370"/>
                  <a:pt x="734454" y="1838036"/>
                </a:cubicBezTo>
                <a:cubicBezTo>
                  <a:pt x="726026" y="1830812"/>
                  <a:pt x="714055" y="1827918"/>
                  <a:pt x="706745" y="1819564"/>
                </a:cubicBezTo>
                <a:cubicBezTo>
                  <a:pt x="692125" y="1802856"/>
                  <a:pt x="682532" y="1782334"/>
                  <a:pt x="669800" y="1764146"/>
                </a:cubicBezTo>
                <a:cubicBezTo>
                  <a:pt x="660972" y="1751535"/>
                  <a:pt x="651327" y="1739515"/>
                  <a:pt x="642090" y="1727200"/>
                </a:cubicBezTo>
                <a:cubicBezTo>
                  <a:pt x="575265" y="1526717"/>
                  <a:pt x="653458" y="1770537"/>
                  <a:pt x="623618" y="1163782"/>
                </a:cubicBezTo>
                <a:cubicBezTo>
                  <a:pt x="622844" y="1148039"/>
                  <a:pt x="583643" y="1117053"/>
                  <a:pt x="577436" y="1108364"/>
                </a:cubicBezTo>
                <a:cubicBezTo>
                  <a:pt x="569433" y="1097160"/>
                  <a:pt x="565650" y="1083454"/>
                  <a:pt x="558963" y="1071418"/>
                </a:cubicBezTo>
                <a:cubicBezTo>
                  <a:pt x="552323" y="1059465"/>
                  <a:pt x="501031" y="974299"/>
                  <a:pt x="494309" y="969818"/>
                </a:cubicBezTo>
                <a:cubicBezTo>
                  <a:pt x="441240" y="934440"/>
                  <a:pt x="474449" y="959195"/>
                  <a:pt x="401945" y="886691"/>
                </a:cubicBezTo>
                <a:lnTo>
                  <a:pt x="374236" y="858982"/>
                </a:lnTo>
                <a:cubicBezTo>
                  <a:pt x="365000" y="849746"/>
                  <a:pt x="353773" y="842141"/>
                  <a:pt x="346527" y="831273"/>
                </a:cubicBezTo>
                <a:cubicBezTo>
                  <a:pt x="340369" y="822037"/>
                  <a:pt x="335903" y="811413"/>
                  <a:pt x="328054" y="803564"/>
                </a:cubicBezTo>
                <a:cubicBezTo>
                  <a:pt x="310148" y="785658"/>
                  <a:pt x="295174" y="783367"/>
                  <a:pt x="272636" y="775855"/>
                </a:cubicBezTo>
                <a:cubicBezTo>
                  <a:pt x="263400" y="769697"/>
                  <a:pt x="254856" y="762346"/>
                  <a:pt x="244927" y="757382"/>
                </a:cubicBezTo>
                <a:cubicBezTo>
                  <a:pt x="236219" y="753028"/>
                  <a:pt x="226663" y="750507"/>
                  <a:pt x="217218" y="748146"/>
                </a:cubicBezTo>
                <a:cubicBezTo>
                  <a:pt x="156380" y="732936"/>
                  <a:pt x="123511" y="735253"/>
                  <a:pt x="50963" y="729673"/>
                </a:cubicBezTo>
                <a:cubicBezTo>
                  <a:pt x="0" y="695697"/>
                  <a:pt x="8536" y="710986"/>
                  <a:pt x="4781" y="609600"/>
                </a:cubicBezTo>
                <a:cubicBezTo>
                  <a:pt x="2954" y="560277"/>
                  <a:pt x="8851" y="510904"/>
                  <a:pt x="14018" y="461818"/>
                </a:cubicBezTo>
                <a:cubicBezTo>
                  <a:pt x="15037" y="452136"/>
                  <a:pt x="20893" y="443554"/>
                  <a:pt x="23254" y="434109"/>
                </a:cubicBezTo>
                <a:cubicBezTo>
                  <a:pt x="27061" y="418879"/>
                  <a:pt x="30042" y="403434"/>
                  <a:pt x="32490" y="387927"/>
                </a:cubicBezTo>
                <a:cubicBezTo>
                  <a:pt x="39281" y="344919"/>
                  <a:pt x="44172" y="301626"/>
                  <a:pt x="50963" y="258618"/>
                </a:cubicBezTo>
                <a:cubicBezTo>
                  <a:pt x="53412" y="243111"/>
                  <a:pt x="57392" y="227882"/>
                  <a:pt x="60200" y="212436"/>
                </a:cubicBezTo>
                <a:cubicBezTo>
                  <a:pt x="63550" y="194011"/>
                  <a:pt x="59621" y="172967"/>
                  <a:pt x="69436" y="157018"/>
                </a:cubicBezTo>
                <a:cubicBezTo>
                  <a:pt x="106359" y="97018"/>
                  <a:pt x="116234" y="98316"/>
                  <a:pt x="161800" y="83127"/>
                </a:cubicBezTo>
                <a:cubicBezTo>
                  <a:pt x="223296" y="21631"/>
                  <a:pt x="157065" y="79601"/>
                  <a:pt x="217218" y="46182"/>
                </a:cubicBezTo>
                <a:cubicBezTo>
                  <a:pt x="236626" y="35400"/>
                  <a:pt x="250570" y="11688"/>
                  <a:pt x="272636" y="9236"/>
                </a:cubicBezTo>
                <a:lnTo>
                  <a:pt x="355763" y="0"/>
                </a:lnTo>
                <a:lnTo>
                  <a:pt x="466600" y="18473"/>
                </a:lnTo>
                <a:cubicBezTo>
                  <a:pt x="488104" y="21868"/>
                  <a:pt x="512086" y="17388"/>
                  <a:pt x="531254" y="27709"/>
                </a:cubicBezTo>
                <a:cubicBezTo>
                  <a:pt x="670876" y="102890"/>
                  <a:pt x="539736" y="56328"/>
                  <a:pt x="605145" y="110836"/>
                </a:cubicBezTo>
                <a:cubicBezTo>
                  <a:pt x="615722" y="119651"/>
                  <a:pt x="630886" y="121306"/>
                  <a:pt x="642090" y="129309"/>
                </a:cubicBezTo>
                <a:cubicBezTo>
                  <a:pt x="652719" y="136901"/>
                  <a:pt x="659765" y="148656"/>
                  <a:pt x="669800" y="157018"/>
                </a:cubicBezTo>
                <a:cubicBezTo>
                  <a:pt x="678328" y="164124"/>
                  <a:pt x="688273" y="169333"/>
                  <a:pt x="697509" y="175491"/>
                </a:cubicBezTo>
                <a:cubicBezTo>
                  <a:pt x="715260" y="202119"/>
                  <a:pt x="724420" y="219784"/>
                  <a:pt x="752927" y="240146"/>
                </a:cubicBezTo>
                <a:cubicBezTo>
                  <a:pt x="760849" y="245805"/>
                  <a:pt x="771400" y="246303"/>
                  <a:pt x="780636" y="249382"/>
                </a:cubicBezTo>
                <a:cubicBezTo>
                  <a:pt x="849439" y="295251"/>
                  <a:pt x="764929" y="236294"/>
                  <a:pt x="836054" y="295564"/>
                </a:cubicBezTo>
                <a:cubicBezTo>
                  <a:pt x="913201" y="359852"/>
                  <a:pt x="810528" y="260799"/>
                  <a:pt x="891472" y="341746"/>
                </a:cubicBezTo>
                <a:cubicBezTo>
                  <a:pt x="894551" y="354061"/>
                  <a:pt x="894411" y="367670"/>
                  <a:pt x="900709" y="378691"/>
                </a:cubicBezTo>
                <a:cubicBezTo>
                  <a:pt x="907190" y="390032"/>
                  <a:pt x="920056" y="396365"/>
                  <a:pt x="928418" y="406400"/>
                </a:cubicBezTo>
                <a:cubicBezTo>
                  <a:pt x="935524" y="414928"/>
                  <a:pt x="939464" y="425858"/>
                  <a:pt x="946890" y="434109"/>
                </a:cubicBezTo>
                <a:cubicBezTo>
                  <a:pt x="967279" y="456764"/>
                  <a:pt x="994639" y="473404"/>
                  <a:pt x="1011545" y="498764"/>
                </a:cubicBezTo>
                <a:cubicBezTo>
                  <a:pt x="1023860" y="517237"/>
                  <a:pt x="1041469" y="533120"/>
                  <a:pt x="1048490" y="554182"/>
                </a:cubicBezTo>
                <a:lnTo>
                  <a:pt x="1066963" y="609600"/>
                </a:lnTo>
                <a:cubicBezTo>
                  <a:pt x="1073121" y="717358"/>
                  <a:pt x="1076941" y="825274"/>
                  <a:pt x="1085436" y="932873"/>
                </a:cubicBezTo>
                <a:cubicBezTo>
                  <a:pt x="1086202" y="942579"/>
                  <a:pt x="1090318" y="951874"/>
                  <a:pt x="1094672" y="960582"/>
                </a:cubicBezTo>
                <a:cubicBezTo>
                  <a:pt x="1099636" y="970511"/>
                  <a:pt x="1106987" y="979055"/>
                  <a:pt x="1113145" y="988291"/>
                </a:cubicBezTo>
                <a:cubicBezTo>
                  <a:pt x="1110066" y="1012921"/>
                  <a:pt x="1110440" y="1038235"/>
                  <a:pt x="1103909" y="1062182"/>
                </a:cubicBezTo>
                <a:cubicBezTo>
                  <a:pt x="1100988" y="1072892"/>
                  <a:pt x="1089334" y="1079497"/>
                  <a:pt x="1085436" y="1089891"/>
                </a:cubicBezTo>
                <a:cubicBezTo>
                  <a:pt x="1079924" y="1104590"/>
                  <a:pt x="1079606" y="1120748"/>
                  <a:pt x="1076200" y="1136073"/>
                </a:cubicBezTo>
                <a:cubicBezTo>
                  <a:pt x="1073446" y="1148465"/>
                  <a:pt x="1070042" y="1160703"/>
                  <a:pt x="1066963" y="1173018"/>
                </a:cubicBezTo>
                <a:cubicBezTo>
                  <a:pt x="1063884" y="1197648"/>
                  <a:pt x="1061808" y="1222425"/>
                  <a:pt x="1057727" y="1246909"/>
                </a:cubicBezTo>
                <a:cubicBezTo>
                  <a:pt x="1055640" y="1259431"/>
                  <a:pt x="1049590" y="1271208"/>
                  <a:pt x="1048490" y="1283855"/>
                </a:cubicBezTo>
                <a:cubicBezTo>
                  <a:pt x="1046951" y="1301556"/>
                  <a:pt x="1047509" y="1492358"/>
                  <a:pt x="1020781" y="1542473"/>
                </a:cubicBezTo>
                <a:cubicBezTo>
                  <a:pt x="993839" y="1592989"/>
                  <a:pt x="976969" y="1594023"/>
                  <a:pt x="937654" y="1607127"/>
                </a:cubicBezTo>
                <a:cubicBezTo>
                  <a:pt x="907582" y="1652234"/>
                  <a:pt x="904774" y="1647057"/>
                  <a:pt x="909945" y="1727200"/>
                </a:cubicBezTo>
                <a:cubicBezTo>
                  <a:pt x="914150" y="1792376"/>
                  <a:pt x="937654" y="1921164"/>
                  <a:pt x="937654" y="1921164"/>
                </a:cubicBezTo>
                <a:cubicBezTo>
                  <a:pt x="934575" y="1936558"/>
                  <a:pt x="938056" y="1954954"/>
                  <a:pt x="928418" y="1967346"/>
                </a:cubicBezTo>
                <a:cubicBezTo>
                  <a:pt x="906186" y="1995930"/>
                  <a:pt x="875956" y="2003306"/>
                  <a:pt x="845290" y="2013527"/>
                </a:cubicBezTo>
                <a:cubicBezTo>
                  <a:pt x="842211" y="1991976"/>
                  <a:pt x="846375" y="1968041"/>
                  <a:pt x="836054" y="1948873"/>
                </a:cubicBezTo>
                <a:cubicBezTo>
                  <a:pt x="813844" y="1907626"/>
                  <a:pt x="788333" y="1893455"/>
                  <a:pt x="771400" y="1874982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 w="0">
            <a:solidFill>
              <a:schemeClr val="accent1">
                <a:shade val="50000"/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5" action="ppaction://hlinksldjump"/>
          </p:cNvPr>
          <p:cNvSpPr/>
          <p:nvPr/>
        </p:nvSpPr>
        <p:spPr>
          <a:xfrm>
            <a:off x="7752139" y="3722255"/>
            <a:ext cx="736079" cy="766041"/>
          </a:xfrm>
          <a:custGeom>
            <a:avLst/>
            <a:gdLst>
              <a:gd name="connsiteX0" fmla="*/ 108006 w 736079"/>
              <a:gd name="connsiteY0" fmla="*/ 184727 h 766041"/>
              <a:gd name="connsiteX1" fmla="*/ 135716 w 736079"/>
              <a:gd name="connsiteY1" fmla="*/ 175490 h 766041"/>
              <a:gd name="connsiteX2" fmla="*/ 191134 w 736079"/>
              <a:gd name="connsiteY2" fmla="*/ 166254 h 766041"/>
              <a:gd name="connsiteX3" fmla="*/ 218843 w 736079"/>
              <a:gd name="connsiteY3" fmla="*/ 147781 h 766041"/>
              <a:gd name="connsiteX4" fmla="*/ 246552 w 736079"/>
              <a:gd name="connsiteY4" fmla="*/ 138545 h 766041"/>
              <a:gd name="connsiteX5" fmla="*/ 283497 w 736079"/>
              <a:gd name="connsiteY5" fmla="*/ 110836 h 766041"/>
              <a:gd name="connsiteX6" fmla="*/ 311206 w 736079"/>
              <a:gd name="connsiteY6" fmla="*/ 92363 h 766041"/>
              <a:gd name="connsiteX7" fmla="*/ 320443 w 736079"/>
              <a:gd name="connsiteY7" fmla="*/ 64654 h 766041"/>
              <a:gd name="connsiteX8" fmla="*/ 385097 w 736079"/>
              <a:gd name="connsiteY8" fmla="*/ 0 h 766041"/>
              <a:gd name="connsiteX9" fmla="*/ 458988 w 736079"/>
              <a:gd name="connsiteY9" fmla="*/ 9236 h 766041"/>
              <a:gd name="connsiteX10" fmla="*/ 551352 w 736079"/>
              <a:gd name="connsiteY10" fmla="*/ 46181 h 766041"/>
              <a:gd name="connsiteX11" fmla="*/ 579061 w 736079"/>
              <a:gd name="connsiteY11" fmla="*/ 83127 h 766041"/>
              <a:gd name="connsiteX12" fmla="*/ 606770 w 736079"/>
              <a:gd name="connsiteY12" fmla="*/ 92363 h 766041"/>
              <a:gd name="connsiteX13" fmla="*/ 625243 w 736079"/>
              <a:gd name="connsiteY13" fmla="*/ 120072 h 766041"/>
              <a:gd name="connsiteX14" fmla="*/ 726843 w 736079"/>
              <a:gd name="connsiteY14" fmla="*/ 157018 h 766041"/>
              <a:gd name="connsiteX15" fmla="*/ 736079 w 736079"/>
              <a:gd name="connsiteY15" fmla="*/ 387927 h 766041"/>
              <a:gd name="connsiteX16" fmla="*/ 726843 w 736079"/>
              <a:gd name="connsiteY16" fmla="*/ 600363 h 766041"/>
              <a:gd name="connsiteX17" fmla="*/ 699134 w 736079"/>
              <a:gd name="connsiteY17" fmla="*/ 655781 h 766041"/>
              <a:gd name="connsiteX18" fmla="*/ 671425 w 736079"/>
              <a:gd name="connsiteY18" fmla="*/ 665018 h 766041"/>
              <a:gd name="connsiteX19" fmla="*/ 542116 w 736079"/>
              <a:gd name="connsiteY19" fmla="*/ 720436 h 766041"/>
              <a:gd name="connsiteX20" fmla="*/ 375861 w 736079"/>
              <a:gd name="connsiteY20" fmla="*/ 489527 h 766041"/>
              <a:gd name="connsiteX21" fmla="*/ 311206 w 736079"/>
              <a:gd name="connsiteY21" fmla="*/ 461818 h 766041"/>
              <a:gd name="connsiteX22" fmla="*/ 80297 w 736079"/>
              <a:gd name="connsiteY22" fmla="*/ 443345 h 766041"/>
              <a:gd name="connsiteX23" fmla="*/ 61825 w 736079"/>
              <a:gd name="connsiteY23" fmla="*/ 221672 h 766041"/>
              <a:gd name="connsiteX24" fmla="*/ 89534 w 736079"/>
              <a:gd name="connsiteY24" fmla="*/ 203200 h 766041"/>
              <a:gd name="connsiteX25" fmla="*/ 108006 w 736079"/>
              <a:gd name="connsiteY25" fmla="*/ 184727 h 76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6079" h="766041">
                <a:moveTo>
                  <a:pt x="108006" y="184727"/>
                </a:moveTo>
                <a:cubicBezTo>
                  <a:pt x="115703" y="180109"/>
                  <a:pt x="126212" y="177602"/>
                  <a:pt x="135716" y="175490"/>
                </a:cubicBezTo>
                <a:cubicBezTo>
                  <a:pt x="153997" y="171427"/>
                  <a:pt x="173368" y="172176"/>
                  <a:pt x="191134" y="166254"/>
                </a:cubicBezTo>
                <a:cubicBezTo>
                  <a:pt x="201665" y="162744"/>
                  <a:pt x="208914" y="152745"/>
                  <a:pt x="218843" y="147781"/>
                </a:cubicBezTo>
                <a:cubicBezTo>
                  <a:pt x="227551" y="143427"/>
                  <a:pt x="237316" y="141624"/>
                  <a:pt x="246552" y="138545"/>
                </a:cubicBezTo>
                <a:cubicBezTo>
                  <a:pt x="258867" y="129309"/>
                  <a:pt x="270971" y="119784"/>
                  <a:pt x="283497" y="110836"/>
                </a:cubicBezTo>
                <a:cubicBezTo>
                  <a:pt x="292530" y="104384"/>
                  <a:pt x="304271" y="101031"/>
                  <a:pt x="311206" y="92363"/>
                </a:cubicBezTo>
                <a:cubicBezTo>
                  <a:pt x="317288" y="84760"/>
                  <a:pt x="315715" y="73165"/>
                  <a:pt x="320443" y="64654"/>
                </a:cubicBezTo>
                <a:cubicBezTo>
                  <a:pt x="354128" y="4022"/>
                  <a:pt x="340124" y="14990"/>
                  <a:pt x="385097" y="0"/>
                </a:cubicBezTo>
                <a:cubicBezTo>
                  <a:pt x="409727" y="3079"/>
                  <a:pt x="434717" y="4035"/>
                  <a:pt x="458988" y="9236"/>
                </a:cubicBezTo>
                <a:cubicBezTo>
                  <a:pt x="498931" y="17795"/>
                  <a:pt x="517169" y="29090"/>
                  <a:pt x="551352" y="46181"/>
                </a:cubicBezTo>
                <a:cubicBezTo>
                  <a:pt x="560588" y="58496"/>
                  <a:pt x="567235" y="73272"/>
                  <a:pt x="579061" y="83127"/>
                </a:cubicBezTo>
                <a:cubicBezTo>
                  <a:pt x="586540" y="89360"/>
                  <a:pt x="599167" y="86281"/>
                  <a:pt x="606770" y="92363"/>
                </a:cubicBezTo>
                <a:cubicBezTo>
                  <a:pt x="615438" y="99298"/>
                  <a:pt x="616715" y="112965"/>
                  <a:pt x="625243" y="120072"/>
                </a:cubicBezTo>
                <a:cubicBezTo>
                  <a:pt x="647545" y="138658"/>
                  <a:pt x="705421" y="150898"/>
                  <a:pt x="726843" y="157018"/>
                </a:cubicBezTo>
                <a:cubicBezTo>
                  <a:pt x="729922" y="233988"/>
                  <a:pt x="736079" y="310896"/>
                  <a:pt x="736079" y="387927"/>
                </a:cubicBezTo>
                <a:cubicBezTo>
                  <a:pt x="736079" y="458806"/>
                  <a:pt x="732279" y="529693"/>
                  <a:pt x="726843" y="600363"/>
                </a:cubicBezTo>
                <a:cubicBezTo>
                  <a:pt x="725746" y="614625"/>
                  <a:pt x="709723" y="647309"/>
                  <a:pt x="699134" y="655781"/>
                </a:cubicBezTo>
                <a:cubicBezTo>
                  <a:pt x="691532" y="661863"/>
                  <a:pt x="680288" y="660989"/>
                  <a:pt x="671425" y="665018"/>
                </a:cubicBezTo>
                <a:cubicBezTo>
                  <a:pt x="545883" y="722083"/>
                  <a:pt x="647866" y="685185"/>
                  <a:pt x="542116" y="720436"/>
                </a:cubicBezTo>
                <a:cubicBezTo>
                  <a:pt x="281667" y="705116"/>
                  <a:pt x="429036" y="766041"/>
                  <a:pt x="375861" y="489527"/>
                </a:cubicBezTo>
                <a:cubicBezTo>
                  <a:pt x="374900" y="484529"/>
                  <a:pt x="320375" y="462800"/>
                  <a:pt x="311206" y="461818"/>
                </a:cubicBezTo>
                <a:cubicBezTo>
                  <a:pt x="234430" y="453592"/>
                  <a:pt x="157267" y="449503"/>
                  <a:pt x="80297" y="443345"/>
                </a:cubicBezTo>
                <a:cubicBezTo>
                  <a:pt x="0" y="389813"/>
                  <a:pt x="28707" y="420376"/>
                  <a:pt x="61825" y="221672"/>
                </a:cubicBezTo>
                <a:cubicBezTo>
                  <a:pt x="63650" y="210722"/>
                  <a:pt x="80654" y="209860"/>
                  <a:pt x="89534" y="203200"/>
                </a:cubicBezTo>
                <a:cubicBezTo>
                  <a:pt x="93017" y="200588"/>
                  <a:pt x="100309" y="189345"/>
                  <a:pt x="108006" y="184727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 w="0">
            <a:solidFill>
              <a:schemeClr val="accent6">
                <a:lumMod val="40000"/>
                <a:lumOff val="60000"/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>
            <a:hlinkClick r:id="rId6" action="ppaction://hlinksldjump"/>
          </p:cNvPr>
          <p:cNvSpPr/>
          <p:nvPr/>
        </p:nvSpPr>
        <p:spPr>
          <a:xfrm>
            <a:off x="1584803" y="1154545"/>
            <a:ext cx="1646548" cy="1586876"/>
          </a:xfrm>
          <a:custGeom>
            <a:avLst/>
            <a:gdLst>
              <a:gd name="connsiteX0" fmla="*/ 207052 w 1646548"/>
              <a:gd name="connsiteY0" fmla="*/ 0 h 1586876"/>
              <a:gd name="connsiteX1" fmla="*/ 280942 w 1646548"/>
              <a:gd name="connsiteY1" fmla="*/ 18473 h 1586876"/>
              <a:gd name="connsiteX2" fmla="*/ 308652 w 1646548"/>
              <a:gd name="connsiteY2" fmla="*/ 27710 h 1586876"/>
              <a:gd name="connsiteX3" fmla="*/ 373306 w 1646548"/>
              <a:gd name="connsiteY3" fmla="*/ 73891 h 1586876"/>
              <a:gd name="connsiteX4" fmla="*/ 437961 w 1646548"/>
              <a:gd name="connsiteY4" fmla="*/ 83128 h 1586876"/>
              <a:gd name="connsiteX5" fmla="*/ 465670 w 1646548"/>
              <a:gd name="connsiteY5" fmla="*/ 101600 h 1586876"/>
              <a:gd name="connsiteX6" fmla="*/ 576506 w 1646548"/>
              <a:gd name="connsiteY6" fmla="*/ 129310 h 1586876"/>
              <a:gd name="connsiteX7" fmla="*/ 715052 w 1646548"/>
              <a:gd name="connsiteY7" fmla="*/ 120073 h 1586876"/>
              <a:gd name="connsiteX8" fmla="*/ 733524 w 1646548"/>
              <a:gd name="connsiteY8" fmla="*/ 92364 h 1586876"/>
              <a:gd name="connsiteX9" fmla="*/ 761233 w 1646548"/>
              <a:gd name="connsiteY9" fmla="*/ 64655 h 1586876"/>
              <a:gd name="connsiteX10" fmla="*/ 770470 w 1646548"/>
              <a:gd name="connsiteY10" fmla="*/ 36946 h 1586876"/>
              <a:gd name="connsiteX11" fmla="*/ 798179 w 1646548"/>
              <a:gd name="connsiteY11" fmla="*/ 27710 h 1586876"/>
              <a:gd name="connsiteX12" fmla="*/ 927488 w 1646548"/>
              <a:gd name="connsiteY12" fmla="*/ 55419 h 1586876"/>
              <a:gd name="connsiteX13" fmla="*/ 1010615 w 1646548"/>
              <a:gd name="connsiteY13" fmla="*/ 166255 h 1586876"/>
              <a:gd name="connsiteX14" fmla="*/ 1019852 w 1646548"/>
              <a:gd name="connsiteY14" fmla="*/ 341746 h 1586876"/>
              <a:gd name="connsiteX15" fmla="*/ 1056797 w 1646548"/>
              <a:gd name="connsiteY15" fmla="*/ 378691 h 1586876"/>
              <a:gd name="connsiteX16" fmla="*/ 1093742 w 1646548"/>
              <a:gd name="connsiteY16" fmla="*/ 424873 h 1586876"/>
              <a:gd name="connsiteX17" fmla="*/ 1149161 w 1646548"/>
              <a:gd name="connsiteY17" fmla="*/ 461819 h 1586876"/>
              <a:gd name="connsiteX18" fmla="*/ 1176870 w 1646548"/>
              <a:gd name="connsiteY18" fmla="*/ 480291 h 1586876"/>
              <a:gd name="connsiteX19" fmla="*/ 1278470 w 1646548"/>
              <a:gd name="connsiteY19" fmla="*/ 498764 h 1586876"/>
              <a:gd name="connsiteX20" fmla="*/ 1333888 w 1646548"/>
              <a:gd name="connsiteY20" fmla="*/ 480291 h 1586876"/>
              <a:gd name="connsiteX21" fmla="*/ 1352361 w 1646548"/>
              <a:gd name="connsiteY21" fmla="*/ 332510 h 1586876"/>
              <a:gd name="connsiteX22" fmla="*/ 1435488 w 1646548"/>
              <a:gd name="connsiteY22" fmla="*/ 341746 h 1586876"/>
              <a:gd name="connsiteX23" fmla="*/ 1500142 w 1646548"/>
              <a:gd name="connsiteY23" fmla="*/ 387928 h 1586876"/>
              <a:gd name="connsiteX24" fmla="*/ 1555561 w 1646548"/>
              <a:gd name="connsiteY24" fmla="*/ 415637 h 1586876"/>
              <a:gd name="connsiteX25" fmla="*/ 1610979 w 1646548"/>
              <a:gd name="connsiteY25" fmla="*/ 443346 h 1586876"/>
              <a:gd name="connsiteX26" fmla="*/ 1620215 w 1646548"/>
              <a:gd name="connsiteY26" fmla="*/ 471055 h 1586876"/>
              <a:gd name="connsiteX27" fmla="*/ 1638688 w 1646548"/>
              <a:gd name="connsiteY27" fmla="*/ 498764 h 1586876"/>
              <a:gd name="connsiteX28" fmla="*/ 1610979 w 1646548"/>
              <a:gd name="connsiteY28" fmla="*/ 637310 h 1586876"/>
              <a:gd name="connsiteX29" fmla="*/ 1583270 w 1646548"/>
              <a:gd name="connsiteY29" fmla="*/ 646546 h 1586876"/>
              <a:gd name="connsiteX30" fmla="*/ 1555561 w 1646548"/>
              <a:gd name="connsiteY30" fmla="*/ 665019 h 1586876"/>
              <a:gd name="connsiteX31" fmla="*/ 1481670 w 1646548"/>
              <a:gd name="connsiteY31" fmla="*/ 683491 h 1586876"/>
              <a:gd name="connsiteX32" fmla="*/ 1444724 w 1646548"/>
              <a:gd name="connsiteY32" fmla="*/ 701964 h 1586876"/>
              <a:gd name="connsiteX33" fmla="*/ 1370833 w 1646548"/>
              <a:gd name="connsiteY33" fmla="*/ 720437 h 1586876"/>
              <a:gd name="connsiteX34" fmla="*/ 1352361 w 1646548"/>
              <a:gd name="connsiteY34" fmla="*/ 785091 h 1586876"/>
              <a:gd name="connsiteX35" fmla="*/ 1361597 w 1646548"/>
              <a:gd name="connsiteY35" fmla="*/ 840510 h 1586876"/>
              <a:gd name="connsiteX36" fmla="*/ 1398542 w 1646548"/>
              <a:gd name="connsiteY36" fmla="*/ 858982 h 1586876"/>
              <a:gd name="connsiteX37" fmla="*/ 1463197 w 1646548"/>
              <a:gd name="connsiteY37" fmla="*/ 905164 h 1586876"/>
              <a:gd name="connsiteX38" fmla="*/ 1481670 w 1646548"/>
              <a:gd name="connsiteY38" fmla="*/ 942110 h 1586876"/>
              <a:gd name="connsiteX39" fmla="*/ 1481670 w 1646548"/>
              <a:gd name="connsiteY39" fmla="*/ 1062182 h 1586876"/>
              <a:gd name="connsiteX40" fmla="*/ 1435488 w 1646548"/>
              <a:gd name="connsiteY40" fmla="*/ 1071419 h 1586876"/>
              <a:gd name="connsiteX41" fmla="*/ 1398542 w 1646548"/>
              <a:gd name="connsiteY41" fmla="*/ 1080655 h 1586876"/>
              <a:gd name="connsiteX42" fmla="*/ 1195342 w 1646548"/>
              <a:gd name="connsiteY42" fmla="*/ 1089891 h 1586876"/>
              <a:gd name="connsiteX43" fmla="*/ 1167633 w 1646548"/>
              <a:gd name="connsiteY43" fmla="*/ 1099128 h 1586876"/>
              <a:gd name="connsiteX44" fmla="*/ 1158397 w 1646548"/>
              <a:gd name="connsiteY44" fmla="*/ 1126837 h 1586876"/>
              <a:gd name="connsiteX45" fmla="*/ 1130688 w 1646548"/>
              <a:gd name="connsiteY45" fmla="*/ 1154546 h 1586876"/>
              <a:gd name="connsiteX46" fmla="*/ 1158397 w 1646548"/>
              <a:gd name="connsiteY46" fmla="*/ 1542473 h 1586876"/>
              <a:gd name="connsiteX47" fmla="*/ 1306179 w 1646548"/>
              <a:gd name="connsiteY47" fmla="*/ 1560946 h 1586876"/>
              <a:gd name="connsiteX48" fmla="*/ 1047561 w 1646548"/>
              <a:gd name="connsiteY48" fmla="*/ 1560946 h 1586876"/>
              <a:gd name="connsiteX49" fmla="*/ 1019852 w 1646548"/>
              <a:gd name="connsiteY49" fmla="*/ 1533237 h 1586876"/>
              <a:gd name="connsiteX50" fmla="*/ 992142 w 1646548"/>
              <a:gd name="connsiteY50" fmla="*/ 1524000 h 1586876"/>
              <a:gd name="connsiteX51" fmla="*/ 927488 w 1646548"/>
              <a:gd name="connsiteY51" fmla="*/ 1487055 h 1586876"/>
              <a:gd name="connsiteX52" fmla="*/ 909015 w 1646548"/>
              <a:gd name="connsiteY52" fmla="*/ 1283855 h 1586876"/>
              <a:gd name="connsiteX53" fmla="*/ 890542 w 1646548"/>
              <a:gd name="connsiteY53" fmla="*/ 1228437 h 1586876"/>
              <a:gd name="connsiteX54" fmla="*/ 862833 w 1646548"/>
              <a:gd name="connsiteY54" fmla="*/ 1163782 h 1586876"/>
              <a:gd name="connsiteX55" fmla="*/ 853597 w 1646548"/>
              <a:gd name="connsiteY55" fmla="*/ 1126837 h 1586876"/>
              <a:gd name="connsiteX56" fmla="*/ 585742 w 1646548"/>
              <a:gd name="connsiteY56" fmla="*/ 1108364 h 1586876"/>
              <a:gd name="connsiteX57" fmla="*/ 567270 w 1646548"/>
              <a:gd name="connsiteY57" fmla="*/ 766619 h 1586876"/>
              <a:gd name="connsiteX58" fmla="*/ 558033 w 1646548"/>
              <a:gd name="connsiteY58" fmla="*/ 674255 h 1586876"/>
              <a:gd name="connsiteX59" fmla="*/ 539561 w 1646548"/>
              <a:gd name="connsiteY59" fmla="*/ 600364 h 1586876"/>
              <a:gd name="connsiteX60" fmla="*/ 511852 w 1646548"/>
              <a:gd name="connsiteY60" fmla="*/ 572655 h 1586876"/>
              <a:gd name="connsiteX61" fmla="*/ 474906 w 1646548"/>
              <a:gd name="connsiteY61" fmla="*/ 508000 h 1586876"/>
              <a:gd name="connsiteX62" fmla="*/ 419488 w 1646548"/>
              <a:gd name="connsiteY62" fmla="*/ 452582 h 1586876"/>
              <a:gd name="connsiteX63" fmla="*/ 382542 w 1646548"/>
              <a:gd name="connsiteY63" fmla="*/ 406400 h 1586876"/>
              <a:gd name="connsiteX64" fmla="*/ 364070 w 1646548"/>
              <a:gd name="connsiteY64" fmla="*/ 341746 h 1586876"/>
              <a:gd name="connsiteX65" fmla="*/ 345597 w 1646548"/>
              <a:gd name="connsiteY65" fmla="*/ 295564 h 1586876"/>
              <a:gd name="connsiteX66" fmla="*/ 336361 w 1646548"/>
              <a:gd name="connsiteY66" fmla="*/ 267855 h 1586876"/>
              <a:gd name="connsiteX67" fmla="*/ 299415 w 1646548"/>
              <a:gd name="connsiteY67" fmla="*/ 212437 h 1586876"/>
              <a:gd name="connsiteX68" fmla="*/ 13088 w 1646548"/>
              <a:gd name="connsiteY68" fmla="*/ 193964 h 1586876"/>
              <a:gd name="connsiteX69" fmla="*/ 59270 w 1646548"/>
              <a:gd name="connsiteY69" fmla="*/ 138546 h 1586876"/>
              <a:gd name="connsiteX70" fmla="*/ 77742 w 1646548"/>
              <a:gd name="connsiteY70" fmla="*/ 110837 h 1586876"/>
              <a:gd name="connsiteX71" fmla="*/ 105452 w 1646548"/>
              <a:gd name="connsiteY71" fmla="*/ 101600 h 1586876"/>
              <a:gd name="connsiteX72" fmla="*/ 133161 w 1646548"/>
              <a:gd name="connsiteY72" fmla="*/ 83128 h 1586876"/>
              <a:gd name="connsiteX73" fmla="*/ 151633 w 1646548"/>
              <a:gd name="connsiteY73" fmla="*/ 55419 h 1586876"/>
              <a:gd name="connsiteX74" fmla="*/ 207052 w 1646548"/>
              <a:gd name="connsiteY74" fmla="*/ 0 h 1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646548" h="1586876">
                <a:moveTo>
                  <a:pt x="207052" y="0"/>
                </a:moveTo>
                <a:cubicBezTo>
                  <a:pt x="231682" y="6158"/>
                  <a:pt x="256449" y="11793"/>
                  <a:pt x="280942" y="18473"/>
                </a:cubicBezTo>
                <a:cubicBezTo>
                  <a:pt x="290335" y="21035"/>
                  <a:pt x="300199" y="22879"/>
                  <a:pt x="308652" y="27710"/>
                </a:cubicBezTo>
                <a:cubicBezTo>
                  <a:pt x="308729" y="27754"/>
                  <a:pt x="365778" y="71633"/>
                  <a:pt x="373306" y="73891"/>
                </a:cubicBezTo>
                <a:cubicBezTo>
                  <a:pt x="394158" y="80147"/>
                  <a:pt x="416409" y="80049"/>
                  <a:pt x="437961" y="83128"/>
                </a:cubicBezTo>
                <a:cubicBezTo>
                  <a:pt x="447197" y="89285"/>
                  <a:pt x="455139" y="98090"/>
                  <a:pt x="465670" y="101600"/>
                </a:cubicBezTo>
                <a:cubicBezTo>
                  <a:pt x="501798" y="113643"/>
                  <a:pt x="576506" y="129310"/>
                  <a:pt x="576506" y="129310"/>
                </a:cubicBezTo>
                <a:cubicBezTo>
                  <a:pt x="622688" y="126231"/>
                  <a:pt x="669998" y="130674"/>
                  <a:pt x="715052" y="120073"/>
                </a:cubicBezTo>
                <a:cubicBezTo>
                  <a:pt x="725857" y="117530"/>
                  <a:pt x="726418" y="100892"/>
                  <a:pt x="733524" y="92364"/>
                </a:cubicBezTo>
                <a:cubicBezTo>
                  <a:pt x="741886" y="82329"/>
                  <a:pt x="751997" y="73891"/>
                  <a:pt x="761233" y="64655"/>
                </a:cubicBezTo>
                <a:cubicBezTo>
                  <a:pt x="764312" y="55419"/>
                  <a:pt x="763586" y="43830"/>
                  <a:pt x="770470" y="36946"/>
                </a:cubicBezTo>
                <a:cubicBezTo>
                  <a:pt x="777354" y="30062"/>
                  <a:pt x="788468" y="27016"/>
                  <a:pt x="798179" y="27710"/>
                </a:cubicBezTo>
                <a:cubicBezTo>
                  <a:pt x="862504" y="32304"/>
                  <a:pt x="880376" y="39714"/>
                  <a:pt x="927488" y="55419"/>
                </a:cubicBezTo>
                <a:cubicBezTo>
                  <a:pt x="1003866" y="131797"/>
                  <a:pt x="980823" y="91775"/>
                  <a:pt x="1010615" y="166255"/>
                </a:cubicBezTo>
                <a:cubicBezTo>
                  <a:pt x="1013694" y="224752"/>
                  <a:pt x="1007408" y="284505"/>
                  <a:pt x="1019852" y="341746"/>
                </a:cubicBezTo>
                <a:cubicBezTo>
                  <a:pt x="1023552" y="358765"/>
                  <a:pt x="1045226" y="365674"/>
                  <a:pt x="1056797" y="378691"/>
                </a:cubicBezTo>
                <a:cubicBezTo>
                  <a:pt x="1069894" y="393425"/>
                  <a:pt x="1079089" y="411685"/>
                  <a:pt x="1093742" y="424873"/>
                </a:cubicBezTo>
                <a:cubicBezTo>
                  <a:pt x="1110244" y="439725"/>
                  <a:pt x="1130688" y="449504"/>
                  <a:pt x="1149161" y="461819"/>
                </a:cubicBezTo>
                <a:cubicBezTo>
                  <a:pt x="1158397" y="467976"/>
                  <a:pt x="1166339" y="476780"/>
                  <a:pt x="1176870" y="480291"/>
                </a:cubicBezTo>
                <a:cubicBezTo>
                  <a:pt x="1228127" y="497378"/>
                  <a:pt x="1194918" y="488320"/>
                  <a:pt x="1278470" y="498764"/>
                </a:cubicBezTo>
                <a:lnTo>
                  <a:pt x="1333888" y="480291"/>
                </a:lnTo>
                <a:cubicBezTo>
                  <a:pt x="1340046" y="431031"/>
                  <a:pt x="1323003" y="372543"/>
                  <a:pt x="1352361" y="332510"/>
                </a:cubicBezTo>
                <a:cubicBezTo>
                  <a:pt x="1368848" y="310028"/>
                  <a:pt x="1408322" y="335477"/>
                  <a:pt x="1435488" y="341746"/>
                </a:cubicBezTo>
                <a:cubicBezTo>
                  <a:pt x="1473306" y="350473"/>
                  <a:pt x="1472952" y="365271"/>
                  <a:pt x="1500142" y="387928"/>
                </a:cubicBezTo>
                <a:cubicBezTo>
                  <a:pt x="1539845" y="421013"/>
                  <a:pt x="1513907" y="394809"/>
                  <a:pt x="1555561" y="415637"/>
                </a:cubicBezTo>
                <a:cubicBezTo>
                  <a:pt x="1627173" y="451444"/>
                  <a:pt x="1541339" y="420133"/>
                  <a:pt x="1610979" y="443346"/>
                </a:cubicBezTo>
                <a:cubicBezTo>
                  <a:pt x="1614058" y="452582"/>
                  <a:pt x="1615861" y="462347"/>
                  <a:pt x="1620215" y="471055"/>
                </a:cubicBezTo>
                <a:cubicBezTo>
                  <a:pt x="1625179" y="480984"/>
                  <a:pt x="1637950" y="487688"/>
                  <a:pt x="1638688" y="498764"/>
                </a:cubicBezTo>
                <a:cubicBezTo>
                  <a:pt x="1640113" y="520135"/>
                  <a:pt x="1646548" y="608854"/>
                  <a:pt x="1610979" y="637310"/>
                </a:cubicBezTo>
                <a:cubicBezTo>
                  <a:pt x="1603377" y="643392"/>
                  <a:pt x="1592506" y="643467"/>
                  <a:pt x="1583270" y="646546"/>
                </a:cubicBezTo>
                <a:cubicBezTo>
                  <a:pt x="1574034" y="652704"/>
                  <a:pt x="1565490" y="660055"/>
                  <a:pt x="1555561" y="665019"/>
                </a:cubicBezTo>
                <a:cubicBezTo>
                  <a:pt x="1536628" y="674486"/>
                  <a:pt x="1499233" y="679978"/>
                  <a:pt x="1481670" y="683491"/>
                </a:cubicBezTo>
                <a:cubicBezTo>
                  <a:pt x="1469355" y="689649"/>
                  <a:pt x="1457380" y="696540"/>
                  <a:pt x="1444724" y="701964"/>
                </a:cubicBezTo>
                <a:cubicBezTo>
                  <a:pt x="1419875" y="712613"/>
                  <a:pt x="1397934" y="715016"/>
                  <a:pt x="1370833" y="720437"/>
                </a:cubicBezTo>
                <a:cubicBezTo>
                  <a:pt x="1366478" y="733503"/>
                  <a:pt x="1352361" y="773494"/>
                  <a:pt x="1352361" y="785091"/>
                </a:cubicBezTo>
                <a:cubicBezTo>
                  <a:pt x="1352361" y="803819"/>
                  <a:pt x="1351671" y="824629"/>
                  <a:pt x="1361597" y="840510"/>
                </a:cubicBezTo>
                <a:cubicBezTo>
                  <a:pt x="1368894" y="852186"/>
                  <a:pt x="1387338" y="850979"/>
                  <a:pt x="1398542" y="858982"/>
                </a:cubicBezTo>
                <a:cubicBezTo>
                  <a:pt x="1485920" y="921394"/>
                  <a:pt x="1361937" y="854532"/>
                  <a:pt x="1463197" y="905164"/>
                </a:cubicBezTo>
                <a:cubicBezTo>
                  <a:pt x="1469355" y="917479"/>
                  <a:pt x="1476246" y="929454"/>
                  <a:pt x="1481670" y="942110"/>
                </a:cubicBezTo>
                <a:cubicBezTo>
                  <a:pt x="1497440" y="978907"/>
                  <a:pt x="1502204" y="1024536"/>
                  <a:pt x="1481670" y="1062182"/>
                </a:cubicBezTo>
                <a:cubicBezTo>
                  <a:pt x="1474153" y="1075964"/>
                  <a:pt x="1450813" y="1068013"/>
                  <a:pt x="1435488" y="1071419"/>
                </a:cubicBezTo>
                <a:cubicBezTo>
                  <a:pt x="1423096" y="1074173"/>
                  <a:pt x="1411199" y="1079681"/>
                  <a:pt x="1398542" y="1080655"/>
                </a:cubicBezTo>
                <a:cubicBezTo>
                  <a:pt x="1330938" y="1085855"/>
                  <a:pt x="1263075" y="1086812"/>
                  <a:pt x="1195342" y="1089891"/>
                </a:cubicBezTo>
                <a:cubicBezTo>
                  <a:pt x="1186106" y="1092970"/>
                  <a:pt x="1174517" y="1092244"/>
                  <a:pt x="1167633" y="1099128"/>
                </a:cubicBezTo>
                <a:cubicBezTo>
                  <a:pt x="1160749" y="1106012"/>
                  <a:pt x="1163797" y="1118736"/>
                  <a:pt x="1158397" y="1126837"/>
                </a:cubicBezTo>
                <a:cubicBezTo>
                  <a:pt x="1151151" y="1137705"/>
                  <a:pt x="1139924" y="1145310"/>
                  <a:pt x="1130688" y="1154546"/>
                </a:cubicBezTo>
                <a:cubicBezTo>
                  <a:pt x="1098083" y="1284969"/>
                  <a:pt x="1072281" y="1370241"/>
                  <a:pt x="1158397" y="1542473"/>
                </a:cubicBezTo>
                <a:cubicBezTo>
                  <a:pt x="1180598" y="1586876"/>
                  <a:pt x="1256918" y="1554788"/>
                  <a:pt x="1306179" y="1560946"/>
                </a:cubicBezTo>
                <a:cubicBezTo>
                  <a:pt x="1205373" y="1577746"/>
                  <a:pt x="1191655" y="1584001"/>
                  <a:pt x="1047561" y="1560946"/>
                </a:cubicBezTo>
                <a:cubicBezTo>
                  <a:pt x="1034663" y="1558882"/>
                  <a:pt x="1030720" y="1540483"/>
                  <a:pt x="1019852" y="1533237"/>
                </a:cubicBezTo>
                <a:cubicBezTo>
                  <a:pt x="1011751" y="1527836"/>
                  <a:pt x="1001091" y="1527835"/>
                  <a:pt x="992142" y="1524000"/>
                </a:cubicBezTo>
                <a:cubicBezTo>
                  <a:pt x="959328" y="1509937"/>
                  <a:pt x="955318" y="1505609"/>
                  <a:pt x="927488" y="1487055"/>
                </a:cubicBezTo>
                <a:cubicBezTo>
                  <a:pt x="896488" y="1394052"/>
                  <a:pt x="938261" y="1527562"/>
                  <a:pt x="909015" y="1283855"/>
                </a:cubicBezTo>
                <a:cubicBezTo>
                  <a:pt x="906695" y="1264522"/>
                  <a:pt x="896137" y="1247088"/>
                  <a:pt x="890542" y="1228437"/>
                </a:cubicBezTo>
                <a:cubicBezTo>
                  <a:pt x="874275" y="1174214"/>
                  <a:pt x="892142" y="1207744"/>
                  <a:pt x="862833" y="1163782"/>
                </a:cubicBezTo>
                <a:cubicBezTo>
                  <a:pt x="859754" y="1151467"/>
                  <a:pt x="866044" y="1129326"/>
                  <a:pt x="853597" y="1126837"/>
                </a:cubicBezTo>
                <a:cubicBezTo>
                  <a:pt x="765838" y="1109285"/>
                  <a:pt x="641431" y="1178424"/>
                  <a:pt x="585742" y="1108364"/>
                </a:cubicBezTo>
                <a:cubicBezTo>
                  <a:pt x="514756" y="1019059"/>
                  <a:pt x="574537" y="880469"/>
                  <a:pt x="567270" y="766619"/>
                </a:cubicBezTo>
                <a:cubicBezTo>
                  <a:pt x="565299" y="735740"/>
                  <a:pt x="562122" y="704925"/>
                  <a:pt x="558033" y="674255"/>
                </a:cubicBezTo>
                <a:cubicBezTo>
                  <a:pt x="557256" y="668427"/>
                  <a:pt x="547331" y="612019"/>
                  <a:pt x="539561" y="600364"/>
                </a:cubicBezTo>
                <a:cubicBezTo>
                  <a:pt x="532315" y="589496"/>
                  <a:pt x="521088" y="581891"/>
                  <a:pt x="511852" y="572655"/>
                </a:cubicBezTo>
                <a:cubicBezTo>
                  <a:pt x="500243" y="537832"/>
                  <a:pt x="504509" y="540892"/>
                  <a:pt x="474906" y="508000"/>
                </a:cubicBezTo>
                <a:cubicBezTo>
                  <a:pt x="457430" y="488582"/>
                  <a:pt x="419488" y="452582"/>
                  <a:pt x="419488" y="452582"/>
                </a:cubicBezTo>
                <a:cubicBezTo>
                  <a:pt x="396273" y="382936"/>
                  <a:pt x="430289" y="466083"/>
                  <a:pt x="382542" y="406400"/>
                </a:cubicBezTo>
                <a:cubicBezTo>
                  <a:pt x="377460" y="400047"/>
                  <a:pt x="365018" y="344590"/>
                  <a:pt x="364070" y="341746"/>
                </a:cubicBezTo>
                <a:cubicBezTo>
                  <a:pt x="358827" y="326017"/>
                  <a:pt x="351419" y="311088"/>
                  <a:pt x="345597" y="295564"/>
                </a:cubicBezTo>
                <a:cubicBezTo>
                  <a:pt x="342179" y="286448"/>
                  <a:pt x="341089" y="276366"/>
                  <a:pt x="336361" y="267855"/>
                </a:cubicBezTo>
                <a:cubicBezTo>
                  <a:pt x="325579" y="248447"/>
                  <a:pt x="321393" y="215577"/>
                  <a:pt x="299415" y="212437"/>
                </a:cubicBezTo>
                <a:cubicBezTo>
                  <a:pt x="161549" y="192740"/>
                  <a:pt x="256512" y="204106"/>
                  <a:pt x="13088" y="193964"/>
                </a:cubicBezTo>
                <a:cubicBezTo>
                  <a:pt x="58957" y="125161"/>
                  <a:pt x="0" y="209671"/>
                  <a:pt x="59270" y="138546"/>
                </a:cubicBezTo>
                <a:cubicBezTo>
                  <a:pt x="66376" y="130018"/>
                  <a:pt x="69074" y="117772"/>
                  <a:pt x="77742" y="110837"/>
                </a:cubicBezTo>
                <a:cubicBezTo>
                  <a:pt x="85345" y="104755"/>
                  <a:pt x="96744" y="105954"/>
                  <a:pt x="105452" y="101600"/>
                </a:cubicBezTo>
                <a:cubicBezTo>
                  <a:pt x="115381" y="96636"/>
                  <a:pt x="123925" y="89285"/>
                  <a:pt x="133161" y="83128"/>
                </a:cubicBezTo>
                <a:cubicBezTo>
                  <a:pt x="139318" y="73892"/>
                  <a:pt x="144527" y="63947"/>
                  <a:pt x="151633" y="55419"/>
                </a:cubicBezTo>
                <a:lnTo>
                  <a:pt x="207052" y="0"/>
                </a:lnTo>
                <a:close/>
              </a:path>
            </a:pathLst>
          </a:custGeom>
          <a:solidFill>
            <a:schemeClr val="accent1">
              <a:alpha val="3000"/>
            </a:schemeClr>
          </a:solidFill>
          <a:ln w="0">
            <a:solidFill>
              <a:schemeClr val="accent1">
                <a:shade val="50000"/>
                <a:alpha val="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>
            <a:hlinkClick r:id="rId7" action="ppaction://hlinksldjump"/>
          </p:cNvPr>
          <p:cNvSpPr/>
          <p:nvPr/>
        </p:nvSpPr>
        <p:spPr>
          <a:xfrm>
            <a:off x="3094182" y="2863434"/>
            <a:ext cx="975275" cy="1708566"/>
          </a:xfrm>
          <a:custGeom>
            <a:avLst/>
            <a:gdLst>
              <a:gd name="connsiteX0" fmla="*/ 166254 w 975275"/>
              <a:gd name="connsiteY0" fmla="*/ 55257 h 1708566"/>
              <a:gd name="connsiteX1" fmla="*/ 544945 w 975275"/>
              <a:gd name="connsiteY1" fmla="*/ 55257 h 1708566"/>
              <a:gd name="connsiteX2" fmla="*/ 554182 w 975275"/>
              <a:gd name="connsiteY2" fmla="*/ 203039 h 1708566"/>
              <a:gd name="connsiteX3" fmla="*/ 618836 w 975275"/>
              <a:gd name="connsiteY3" fmla="*/ 258457 h 1708566"/>
              <a:gd name="connsiteX4" fmla="*/ 665018 w 975275"/>
              <a:gd name="connsiteY4" fmla="*/ 286166 h 1708566"/>
              <a:gd name="connsiteX5" fmla="*/ 711200 w 975275"/>
              <a:gd name="connsiteY5" fmla="*/ 323111 h 1708566"/>
              <a:gd name="connsiteX6" fmla="*/ 794327 w 975275"/>
              <a:gd name="connsiteY6" fmla="*/ 360057 h 1708566"/>
              <a:gd name="connsiteX7" fmla="*/ 868218 w 975275"/>
              <a:gd name="connsiteY7" fmla="*/ 406239 h 1708566"/>
              <a:gd name="connsiteX8" fmla="*/ 895927 w 975275"/>
              <a:gd name="connsiteY8" fmla="*/ 433948 h 1708566"/>
              <a:gd name="connsiteX9" fmla="*/ 905163 w 975275"/>
              <a:gd name="connsiteY9" fmla="*/ 507839 h 1708566"/>
              <a:gd name="connsiteX10" fmla="*/ 923636 w 975275"/>
              <a:gd name="connsiteY10" fmla="*/ 544784 h 1708566"/>
              <a:gd name="connsiteX11" fmla="*/ 932873 w 975275"/>
              <a:gd name="connsiteY11" fmla="*/ 590966 h 1708566"/>
              <a:gd name="connsiteX12" fmla="*/ 951345 w 975275"/>
              <a:gd name="connsiteY12" fmla="*/ 618675 h 1708566"/>
              <a:gd name="connsiteX13" fmla="*/ 914400 w 975275"/>
              <a:gd name="connsiteY13" fmla="*/ 803402 h 1708566"/>
              <a:gd name="connsiteX14" fmla="*/ 886691 w 975275"/>
              <a:gd name="connsiteY14" fmla="*/ 821875 h 1708566"/>
              <a:gd name="connsiteX15" fmla="*/ 812800 w 975275"/>
              <a:gd name="connsiteY15" fmla="*/ 932711 h 1708566"/>
              <a:gd name="connsiteX16" fmla="*/ 794327 w 975275"/>
              <a:gd name="connsiteY16" fmla="*/ 960421 h 1708566"/>
              <a:gd name="connsiteX17" fmla="*/ 766618 w 975275"/>
              <a:gd name="connsiteY17" fmla="*/ 978893 h 1708566"/>
              <a:gd name="connsiteX18" fmla="*/ 757382 w 975275"/>
              <a:gd name="connsiteY18" fmla="*/ 1006602 h 1708566"/>
              <a:gd name="connsiteX19" fmla="*/ 683491 w 975275"/>
              <a:gd name="connsiteY19" fmla="*/ 1089730 h 1708566"/>
              <a:gd name="connsiteX20" fmla="*/ 646545 w 975275"/>
              <a:gd name="connsiteY20" fmla="*/ 1126675 h 1708566"/>
              <a:gd name="connsiteX21" fmla="*/ 581891 w 975275"/>
              <a:gd name="connsiteY21" fmla="*/ 1145148 h 1708566"/>
              <a:gd name="connsiteX22" fmla="*/ 498763 w 975275"/>
              <a:gd name="connsiteY22" fmla="*/ 1237511 h 1708566"/>
              <a:gd name="connsiteX23" fmla="*/ 498763 w 975275"/>
              <a:gd name="connsiteY23" fmla="*/ 1237511 h 1708566"/>
              <a:gd name="connsiteX24" fmla="*/ 471054 w 975275"/>
              <a:gd name="connsiteY24" fmla="*/ 1274457 h 1708566"/>
              <a:gd name="connsiteX25" fmla="*/ 461818 w 975275"/>
              <a:gd name="connsiteY25" fmla="*/ 1302166 h 1708566"/>
              <a:gd name="connsiteX26" fmla="*/ 424873 w 975275"/>
              <a:gd name="connsiteY26" fmla="*/ 1357584 h 1708566"/>
              <a:gd name="connsiteX27" fmla="*/ 415636 w 975275"/>
              <a:gd name="connsiteY27" fmla="*/ 1413002 h 1708566"/>
              <a:gd name="connsiteX28" fmla="*/ 378691 w 975275"/>
              <a:gd name="connsiteY28" fmla="*/ 1468421 h 1708566"/>
              <a:gd name="connsiteX29" fmla="*/ 360218 w 975275"/>
              <a:gd name="connsiteY29" fmla="*/ 1496130 h 1708566"/>
              <a:gd name="connsiteX30" fmla="*/ 314036 w 975275"/>
              <a:gd name="connsiteY30" fmla="*/ 1542311 h 1708566"/>
              <a:gd name="connsiteX31" fmla="*/ 147782 w 975275"/>
              <a:gd name="connsiteY31" fmla="*/ 1570021 h 1708566"/>
              <a:gd name="connsiteX32" fmla="*/ 110836 w 975275"/>
              <a:gd name="connsiteY32" fmla="*/ 1588493 h 1708566"/>
              <a:gd name="connsiteX33" fmla="*/ 27709 w 975275"/>
              <a:gd name="connsiteY33" fmla="*/ 1653148 h 1708566"/>
              <a:gd name="connsiteX34" fmla="*/ 18473 w 975275"/>
              <a:gd name="connsiteY34" fmla="*/ 1680857 h 1708566"/>
              <a:gd name="connsiteX35" fmla="*/ 0 w 975275"/>
              <a:gd name="connsiteY35" fmla="*/ 1708566 h 1708566"/>
              <a:gd name="connsiteX36" fmla="*/ 9236 w 975275"/>
              <a:gd name="connsiteY36" fmla="*/ 1523839 h 1708566"/>
              <a:gd name="connsiteX37" fmla="*/ 46182 w 975275"/>
              <a:gd name="connsiteY37" fmla="*/ 1440711 h 1708566"/>
              <a:gd name="connsiteX38" fmla="*/ 73891 w 975275"/>
              <a:gd name="connsiteY38" fmla="*/ 1413002 h 1708566"/>
              <a:gd name="connsiteX39" fmla="*/ 101600 w 975275"/>
              <a:gd name="connsiteY39" fmla="*/ 1357584 h 1708566"/>
              <a:gd name="connsiteX40" fmla="*/ 120073 w 975275"/>
              <a:gd name="connsiteY40" fmla="*/ 1329875 h 1708566"/>
              <a:gd name="connsiteX41" fmla="*/ 157018 w 975275"/>
              <a:gd name="connsiteY41" fmla="*/ 1292930 h 1708566"/>
              <a:gd name="connsiteX42" fmla="*/ 166254 w 975275"/>
              <a:gd name="connsiteY42" fmla="*/ 1265221 h 1708566"/>
              <a:gd name="connsiteX43" fmla="*/ 203200 w 975275"/>
              <a:gd name="connsiteY43" fmla="*/ 1209802 h 1708566"/>
              <a:gd name="connsiteX44" fmla="*/ 212436 w 975275"/>
              <a:gd name="connsiteY44" fmla="*/ 1172857 h 1708566"/>
              <a:gd name="connsiteX45" fmla="*/ 249382 w 975275"/>
              <a:gd name="connsiteY45" fmla="*/ 1117439 h 1708566"/>
              <a:gd name="connsiteX46" fmla="*/ 258618 w 975275"/>
              <a:gd name="connsiteY46" fmla="*/ 1080493 h 1708566"/>
              <a:gd name="connsiteX47" fmla="*/ 277091 w 975275"/>
              <a:gd name="connsiteY47" fmla="*/ 1034311 h 1708566"/>
              <a:gd name="connsiteX48" fmla="*/ 258618 w 975275"/>
              <a:gd name="connsiteY48" fmla="*/ 877293 h 1708566"/>
              <a:gd name="connsiteX49" fmla="*/ 230909 w 975275"/>
              <a:gd name="connsiteY49" fmla="*/ 858821 h 1708566"/>
              <a:gd name="connsiteX50" fmla="*/ 221673 w 975275"/>
              <a:gd name="connsiteY50" fmla="*/ 831111 h 1708566"/>
              <a:gd name="connsiteX51" fmla="*/ 184727 w 975275"/>
              <a:gd name="connsiteY51" fmla="*/ 766457 h 1708566"/>
              <a:gd name="connsiteX52" fmla="*/ 175491 w 975275"/>
              <a:gd name="connsiteY52" fmla="*/ 738748 h 1708566"/>
              <a:gd name="connsiteX53" fmla="*/ 157018 w 975275"/>
              <a:gd name="connsiteY53" fmla="*/ 701802 h 1708566"/>
              <a:gd name="connsiteX54" fmla="*/ 147782 w 975275"/>
              <a:gd name="connsiteY54" fmla="*/ 461657 h 1708566"/>
              <a:gd name="connsiteX55" fmla="*/ 129309 w 975275"/>
              <a:gd name="connsiteY55" fmla="*/ 415475 h 1708566"/>
              <a:gd name="connsiteX56" fmla="*/ 129309 w 975275"/>
              <a:gd name="connsiteY56" fmla="*/ 166093 h 1708566"/>
              <a:gd name="connsiteX57" fmla="*/ 166254 w 975275"/>
              <a:gd name="connsiteY57" fmla="*/ 55257 h 170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75275" h="1708566">
                <a:moveTo>
                  <a:pt x="166254" y="55257"/>
                </a:moveTo>
                <a:cubicBezTo>
                  <a:pt x="288890" y="30731"/>
                  <a:pt x="424679" y="0"/>
                  <a:pt x="544945" y="55257"/>
                </a:cubicBezTo>
                <a:cubicBezTo>
                  <a:pt x="589794" y="75863"/>
                  <a:pt x="542211" y="155156"/>
                  <a:pt x="554182" y="203039"/>
                </a:cubicBezTo>
                <a:cubicBezTo>
                  <a:pt x="558342" y="219677"/>
                  <a:pt x="602536" y="248270"/>
                  <a:pt x="618836" y="258457"/>
                </a:cubicBezTo>
                <a:cubicBezTo>
                  <a:pt x="634060" y="267972"/>
                  <a:pt x="650311" y="275871"/>
                  <a:pt x="665018" y="286166"/>
                </a:cubicBezTo>
                <a:cubicBezTo>
                  <a:pt x="681168" y="297471"/>
                  <a:pt x="694296" y="312968"/>
                  <a:pt x="711200" y="323111"/>
                </a:cubicBezTo>
                <a:cubicBezTo>
                  <a:pt x="791204" y="371113"/>
                  <a:pt x="725082" y="313894"/>
                  <a:pt x="794327" y="360057"/>
                </a:cubicBezTo>
                <a:cubicBezTo>
                  <a:pt x="869625" y="410256"/>
                  <a:pt x="811182" y="387226"/>
                  <a:pt x="868218" y="406239"/>
                </a:cubicBezTo>
                <a:cubicBezTo>
                  <a:pt x="877454" y="415475"/>
                  <a:pt x="891463" y="421672"/>
                  <a:pt x="895927" y="433948"/>
                </a:cubicBezTo>
                <a:cubicBezTo>
                  <a:pt x="904410" y="457276"/>
                  <a:pt x="899143" y="483758"/>
                  <a:pt x="905163" y="507839"/>
                </a:cubicBezTo>
                <a:cubicBezTo>
                  <a:pt x="908502" y="521197"/>
                  <a:pt x="917478" y="532469"/>
                  <a:pt x="923636" y="544784"/>
                </a:cubicBezTo>
                <a:cubicBezTo>
                  <a:pt x="926715" y="560178"/>
                  <a:pt x="927361" y="576267"/>
                  <a:pt x="932873" y="590966"/>
                </a:cubicBezTo>
                <a:cubicBezTo>
                  <a:pt x="936771" y="601360"/>
                  <a:pt x="950791" y="607588"/>
                  <a:pt x="951345" y="618675"/>
                </a:cubicBezTo>
                <a:cubicBezTo>
                  <a:pt x="957027" y="732325"/>
                  <a:pt x="975275" y="752673"/>
                  <a:pt x="914400" y="803402"/>
                </a:cubicBezTo>
                <a:cubicBezTo>
                  <a:pt x="905872" y="810509"/>
                  <a:pt x="895927" y="815717"/>
                  <a:pt x="886691" y="821875"/>
                </a:cubicBezTo>
                <a:lnTo>
                  <a:pt x="812800" y="932711"/>
                </a:lnTo>
                <a:cubicBezTo>
                  <a:pt x="806642" y="941948"/>
                  <a:pt x="803564" y="954263"/>
                  <a:pt x="794327" y="960421"/>
                </a:cubicBezTo>
                <a:lnTo>
                  <a:pt x="766618" y="978893"/>
                </a:lnTo>
                <a:cubicBezTo>
                  <a:pt x="763539" y="988129"/>
                  <a:pt x="761736" y="997894"/>
                  <a:pt x="757382" y="1006602"/>
                </a:cubicBezTo>
                <a:cubicBezTo>
                  <a:pt x="740901" y="1039564"/>
                  <a:pt x="707966" y="1065255"/>
                  <a:pt x="683491" y="1089730"/>
                </a:cubicBezTo>
                <a:cubicBezTo>
                  <a:pt x="671176" y="1102045"/>
                  <a:pt x="663441" y="1122451"/>
                  <a:pt x="646545" y="1126675"/>
                </a:cubicBezTo>
                <a:cubicBezTo>
                  <a:pt x="600155" y="1138272"/>
                  <a:pt x="621642" y="1131897"/>
                  <a:pt x="581891" y="1145148"/>
                </a:cubicBezTo>
                <a:cubicBezTo>
                  <a:pt x="546511" y="1198216"/>
                  <a:pt x="571267" y="1165008"/>
                  <a:pt x="498763" y="1237511"/>
                </a:cubicBezTo>
                <a:lnTo>
                  <a:pt x="498763" y="1237511"/>
                </a:lnTo>
                <a:lnTo>
                  <a:pt x="471054" y="1274457"/>
                </a:lnTo>
                <a:cubicBezTo>
                  <a:pt x="467975" y="1283693"/>
                  <a:pt x="466546" y="1293655"/>
                  <a:pt x="461818" y="1302166"/>
                </a:cubicBezTo>
                <a:cubicBezTo>
                  <a:pt x="451036" y="1321574"/>
                  <a:pt x="424873" y="1357584"/>
                  <a:pt x="424873" y="1357584"/>
                </a:cubicBezTo>
                <a:cubicBezTo>
                  <a:pt x="421794" y="1376057"/>
                  <a:pt x="422839" y="1395715"/>
                  <a:pt x="415636" y="1413002"/>
                </a:cubicBezTo>
                <a:cubicBezTo>
                  <a:pt x="407097" y="1433496"/>
                  <a:pt x="391006" y="1449948"/>
                  <a:pt x="378691" y="1468421"/>
                </a:cubicBezTo>
                <a:lnTo>
                  <a:pt x="360218" y="1496130"/>
                </a:lnTo>
                <a:cubicBezTo>
                  <a:pt x="348135" y="1514255"/>
                  <a:pt x="338434" y="1536502"/>
                  <a:pt x="314036" y="1542311"/>
                </a:cubicBezTo>
                <a:cubicBezTo>
                  <a:pt x="259381" y="1555324"/>
                  <a:pt x="147782" y="1570021"/>
                  <a:pt x="147782" y="1570021"/>
                </a:cubicBezTo>
                <a:cubicBezTo>
                  <a:pt x="135467" y="1576178"/>
                  <a:pt x="121588" y="1579892"/>
                  <a:pt x="110836" y="1588493"/>
                </a:cubicBezTo>
                <a:cubicBezTo>
                  <a:pt x="21829" y="1659698"/>
                  <a:pt x="90154" y="1632332"/>
                  <a:pt x="27709" y="1653148"/>
                </a:cubicBezTo>
                <a:cubicBezTo>
                  <a:pt x="24630" y="1662384"/>
                  <a:pt x="22827" y="1672149"/>
                  <a:pt x="18473" y="1680857"/>
                </a:cubicBezTo>
                <a:cubicBezTo>
                  <a:pt x="13509" y="1690786"/>
                  <a:pt x="0" y="1708566"/>
                  <a:pt x="0" y="1708566"/>
                </a:cubicBezTo>
                <a:cubicBezTo>
                  <a:pt x="3079" y="1646990"/>
                  <a:pt x="1890" y="1585052"/>
                  <a:pt x="9236" y="1523839"/>
                </a:cubicBezTo>
                <a:cubicBezTo>
                  <a:pt x="10280" y="1515136"/>
                  <a:pt x="39015" y="1450745"/>
                  <a:pt x="46182" y="1440711"/>
                </a:cubicBezTo>
                <a:cubicBezTo>
                  <a:pt x="53774" y="1430082"/>
                  <a:pt x="65529" y="1423037"/>
                  <a:pt x="73891" y="1413002"/>
                </a:cubicBezTo>
                <a:cubicBezTo>
                  <a:pt x="106976" y="1373299"/>
                  <a:pt x="80772" y="1399238"/>
                  <a:pt x="101600" y="1357584"/>
                </a:cubicBezTo>
                <a:cubicBezTo>
                  <a:pt x="106565" y="1347655"/>
                  <a:pt x="113915" y="1339111"/>
                  <a:pt x="120073" y="1329875"/>
                </a:cubicBezTo>
                <a:cubicBezTo>
                  <a:pt x="144702" y="1255984"/>
                  <a:pt x="107758" y="1342190"/>
                  <a:pt x="157018" y="1292930"/>
                </a:cubicBezTo>
                <a:cubicBezTo>
                  <a:pt x="163902" y="1286046"/>
                  <a:pt x="161526" y="1273732"/>
                  <a:pt x="166254" y="1265221"/>
                </a:cubicBezTo>
                <a:cubicBezTo>
                  <a:pt x="177036" y="1245813"/>
                  <a:pt x="203200" y="1209802"/>
                  <a:pt x="203200" y="1209802"/>
                </a:cubicBezTo>
                <a:cubicBezTo>
                  <a:pt x="206279" y="1197487"/>
                  <a:pt x="206759" y="1184211"/>
                  <a:pt x="212436" y="1172857"/>
                </a:cubicBezTo>
                <a:cubicBezTo>
                  <a:pt x="222365" y="1152999"/>
                  <a:pt x="249382" y="1117439"/>
                  <a:pt x="249382" y="1117439"/>
                </a:cubicBezTo>
                <a:cubicBezTo>
                  <a:pt x="252461" y="1105124"/>
                  <a:pt x="254604" y="1092536"/>
                  <a:pt x="258618" y="1080493"/>
                </a:cubicBezTo>
                <a:cubicBezTo>
                  <a:pt x="263861" y="1064764"/>
                  <a:pt x="277091" y="1050891"/>
                  <a:pt x="277091" y="1034311"/>
                </a:cubicBezTo>
                <a:cubicBezTo>
                  <a:pt x="277091" y="981611"/>
                  <a:pt x="272030" y="928258"/>
                  <a:pt x="258618" y="877293"/>
                </a:cubicBezTo>
                <a:cubicBezTo>
                  <a:pt x="255793" y="866558"/>
                  <a:pt x="240145" y="864978"/>
                  <a:pt x="230909" y="858821"/>
                </a:cubicBezTo>
                <a:cubicBezTo>
                  <a:pt x="227830" y="849584"/>
                  <a:pt x="225508" y="840060"/>
                  <a:pt x="221673" y="831111"/>
                </a:cubicBezTo>
                <a:cubicBezTo>
                  <a:pt x="207612" y="798302"/>
                  <a:pt x="203278" y="794283"/>
                  <a:pt x="184727" y="766457"/>
                </a:cubicBezTo>
                <a:cubicBezTo>
                  <a:pt x="181648" y="757221"/>
                  <a:pt x="179326" y="747697"/>
                  <a:pt x="175491" y="738748"/>
                </a:cubicBezTo>
                <a:cubicBezTo>
                  <a:pt x="170067" y="726092"/>
                  <a:pt x="158388" y="715503"/>
                  <a:pt x="157018" y="701802"/>
                </a:cubicBezTo>
                <a:cubicBezTo>
                  <a:pt x="149047" y="622092"/>
                  <a:pt x="155498" y="541392"/>
                  <a:pt x="147782" y="461657"/>
                </a:cubicBezTo>
                <a:cubicBezTo>
                  <a:pt x="146185" y="445154"/>
                  <a:pt x="130343" y="432023"/>
                  <a:pt x="129309" y="415475"/>
                </a:cubicBezTo>
                <a:cubicBezTo>
                  <a:pt x="124124" y="332510"/>
                  <a:pt x="129309" y="249220"/>
                  <a:pt x="129309" y="166093"/>
                </a:cubicBezTo>
                <a:lnTo>
                  <a:pt x="166254" y="55257"/>
                </a:lnTo>
                <a:close/>
              </a:path>
            </a:pathLst>
          </a:custGeom>
          <a:solidFill>
            <a:schemeClr val="accent1">
              <a:alpha val="5000"/>
            </a:schemeClr>
          </a:solidFill>
          <a:ln w="0">
            <a:solidFill>
              <a:schemeClr val="accent1">
                <a:shade val="5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>
            <a:hlinkClick r:id="rId8" action="ppaction://hlinksldjump"/>
          </p:cNvPr>
          <p:cNvSpPr/>
          <p:nvPr/>
        </p:nvSpPr>
        <p:spPr>
          <a:xfrm>
            <a:off x="6126415" y="5037360"/>
            <a:ext cx="1385413" cy="556696"/>
          </a:xfrm>
          <a:custGeom>
            <a:avLst/>
            <a:gdLst>
              <a:gd name="connsiteX0" fmla="*/ 6530 w 1385413"/>
              <a:gd name="connsiteY0" fmla="*/ 393622 h 556696"/>
              <a:gd name="connsiteX1" fmla="*/ 25003 w 1385413"/>
              <a:gd name="connsiteY1" fmla="*/ 319731 h 556696"/>
              <a:gd name="connsiteX2" fmla="*/ 34240 w 1385413"/>
              <a:gd name="connsiteY2" fmla="*/ 282785 h 556696"/>
              <a:gd name="connsiteX3" fmla="*/ 191258 w 1385413"/>
              <a:gd name="connsiteY3" fmla="*/ 236604 h 556696"/>
              <a:gd name="connsiteX4" fmla="*/ 274385 w 1385413"/>
              <a:gd name="connsiteY4" fmla="*/ 199658 h 556696"/>
              <a:gd name="connsiteX5" fmla="*/ 339040 w 1385413"/>
              <a:gd name="connsiteY5" fmla="*/ 135004 h 556696"/>
              <a:gd name="connsiteX6" fmla="*/ 375985 w 1385413"/>
              <a:gd name="connsiteY6" fmla="*/ 125767 h 556696"/>
              <a:gd name="connsiteX7" fmla="*/ 911694 w 1385413"/>
              <a:gd name="connsiteY7" fmla="*/ 79585 h 556696"/>
              <a:gd name="connsiteX8" fmla="*/ 1188785 w 1385413"/>
              <a:gd name="connsiteY8" fmla="*/ 98058 h 556696"/>
              <a:gd name="connsiteX9" fmla="*/ 1234967 w 1385413"/>
              <a:gd name="connsiteY9" fmla="*/ 107295 h 556696"/>
              <a:gd name="connsiteX10" fmla="*/ 1281149 w 1385413"/>
              <a:gd name="connsiteY10" fmla="*/ 135004 h 556696"/>
              <a:gd name="connsiteX11" fmla="*/ 1336567 w 1385413"/>
              <a:gd name="connsiteY11" fmla="*/ 171949 h 556696"/>
              <a:gd name="connsiteX12" fmla="*/ 1382749 w 1385413"/>
              <a:gd name="connsiteY12" fmla="*/ 255076 h 556696"/>
              <a:gd name="connsiteX13" fmla="*/ 1373512 w 1385413"/>
              <a:gd name="connsiteY13" fmla="*/ 347440 h 556696"/>
              <a:gd name="connsiteX14" fmla="*/ 1336567 w 1385413"/>
              <a:gd name="connsiteY14" fmla="*/ 365913 h 556696"/>
              <a:gd name="connsiteX15" fmla="*/ 1124130 w 1385413"/>
              <a:gd name="connsiteY15" fmla="*/ 375149 h 556696"/>
              <a:gd name="connsiteX16" fmla="*/ 1059476 w 1385413"/>
              <a:gd name="connsiteY16" fmla="*/ 412095 h 556696"/>
              <a:gd name="connsiteX17" fmla="*/ 1041003 w 1385413"/>
              <a:gd name="connsiteY17" fmla="*/ 439804 h 556696"/>
              <a:gd name="connsiteX18" fmla="*/ 976349 w 1385413"/>
              <a:gd name="connsiteY18" fmla="*/ 458276 h 556696"/>
              <a:gd name="connsiteX19" fmla="*/ 948640 w 1385413"/>
              <a:gd name="connsiteY19" fmla="*/ 476749 h 556696"/>
              <a:gd name="connsiteX20" fmla="*/ 810094 w 1385413"/>
              <a:gd name="connsiteY20" fmla="*/ 495222 h 556696"/>
              <a:gd name="connsiteX21" fmla="*/ 782385 w 1385413"/>
              <a:gd name="connsiteY21" fmla="*/ 504458 h 556696"/>
              <a:gd name="connsiteX22" fmla="*/ 218967 w 1385413"/>
              <a:gd name="connsiteY22" fmla="*/ 504458 h 556696"/>
              <a:gd name="connsiteX23" fmla="*/ 163549 w 1385413"/>
              <a:gd name="connsiteY23" fmla="*/ 485985 h 556696"/>
              <a:gd name="connsiteX24" fmla="*/ 145076 w 1385413"/>
              <a:gd name="connsiteY24" fmla="*/ 458276 h 556696"/>
              <a:gd name="connsiteX25" fmla="*/ 89658 w 1385413"/>
              <a:gd name="connsiteY25" fmla="*/ 449040 h 556696"/>
              <a:gd name="connsiteX26" fmla="*/ 52712 w 1385413"/>
              <a:gd name="connsiteY26" fmla="*/ 439804 h 556696"/>
              <a:gd name="connsiteX27" fmla="*/ 34240 w 1385413"/>
              <a:gd name="connsiteY27" fmla="*/ 402858 h 556696"/>
              <a:gd name="connsiteX28" fmla="*/ 6530 w 1385413"/>
              <a:gd name="connsiteY28" fmla="*/ 393622 h 55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85413" h="556696">
                <a:moveTo>
                  <a:pt x="6530" y="393622"/>
                </a:moveTo>
                <a:cubicBezTo>
                  <a:pt x="4991" y="379768"/>
                  <a:pt x="6070" y="385997"/>
                  <a:pt x="25003" y="319731"/>
                </a:cubicBezTo>
                <a:cubicBezTo>
                  <a:pt x="28490" y="307525"/>
                  <a:pt x="25881" y="292338"/>
                  <a:pt x="34240" y="282785"/>
                </a:cubicBezTo>
                <a:cubicBezTo>
                  <a:pt x="80058" y="230422"/>
                  <a:pt x="125592" y="242573"/>
                  <a:pt x="191258" y="236604"/>
                </a:cubicBezTo>
                <a:cubicBezTo>
                  <a:pt x="211899" y="229723"/>
                  <a:pt x="256304" y="220322"/>
                  <a:pt x="274385" y="199658"/>
                </a:cubicBezTo>
                <a:cubicBezTo>
                  <a:pt x="328200" y="138155"/>
                  <a:pt x="285238" y="150376"/>
                  <a:pt x="339040" y="135004"/>
                </a:cubicBezTo>
                <a:cubicBezTo>
                  <a:pt x="351246" y="131517"/>
                  <a:pt x="363670" y="128846"/>
                  <a:pt x="375985" y="125767"/>
                </a:cubicBezTo>
                <a:cubicBezTo>
                  <a:pt x="564637" y="0"/>
                  <a:pt x="409206" y="89249"/>
                  <a:pt x="911694" y="79585"/>
                </a:cubicBezTo>
                <a:lnTo>
                  <a:pt x="1188785" y="98058"/>
                </a:lnTo>
                <a:cubicBezTo>
                  <a:pt x="1204427" y="99399"/>
                  <a:pt x="1220391" y="101465"/>
                  <a:pt x="1234967" y="107295"/>
                </a:cubicBezTo>
                <a:cubicBezTo>
                  <a:pt x="1251635" y="113962"/>
                  <a:pt x="1266003" y="125366"/>
                  <a:pt x="1281149" y="135004"/>
                </a:cubicBezTo>
                <a:cubicBezTo>
                  <a:pt x="1299879" y="146923"/>
                  <a:pt x="1323246" y="154188"/>
                  <a:pt x="1336567" y="171949"/>
                </a:cubicBezTo>
                <a:cubicBezTo>
                  <a:pt x="1374224" y="222159"/>
                  <a:pt x="1358559" y="194602"/>
                  <a:pt x="1382749" y="255076"/>
                </a:cubicBezTo>
                <a:cubicBezTo>
                  <a:pt x="1379670" y="285864"/>
                  <a:pt x="1385413" y="318879"/>
                  <a:pt x="1373512" y="347440"/>
                </a:cubicBezTo>
                <a:cubicBezTo>
                  <a:pt x="1368216" y="360150"/>
                  <a:pt x="1350251" y="364393"/>
                  <a:pt x="1336567" y="365913"/>
                </a:cubicBezTo>
                <a:cubicBezTo>
                  <a:pt x="1266121" y="373740"/>
                  <a:pt x="1194942" y="372070"/>
                  <a:pt x="1124130" y="375149"/>
                </a:cubicBezTo>
                <a:cubicBezTo>
                  <a:pt x="1109641" y="382394"/>
                  <a:pt x="1072531" y="399040"/>
                  <a:pt x="1059476" y="412095"/>
                </a:cubicBezTo>
                <a:cubicBezTo>
                  <a:pt x="1051627" y="419944"/>
                  <a:pt x="1049671" y="432869"/>
                  <a:pt x="1041003" y="439804"/>
                </a:cubicBezTo>
                <a:cubicBezTo>
                  <a:pt x="1034980" y="444622"/>
                  <a:pt x="978762" y="457673"/>
                  <a:pt x="976349" y="458276"/>
                </a:cubicBezTo>
                <a:cubicBezTo>
                  <a:pt x="967113" y="464434"/>
                  <a:pt x="959273" y="473559"/>
                  <a:pt x="948640" y="476749"/>
                </a:cubicBezTo>
                <a:cubicBezTo>
                  <a:pt x="939542" y="479478"/>
                  <a:pt x="814226" y="494706"/>
                  <a:pt x="810094" y="495222"/>
                </a:cubicBezTo>
                <a:cubicBezTo>
                  <a:pt x="800858" y="498301"/>
                  <a:pt x="791746" y="501783"/>
                  <a:pt x="782385" y="504458"/>
                </a:cubicBezTo>
                <a:cubicBezTo>
                  <a:pt x="599558" y="556696"/>
                  <a:pt x="420839" y="508000"/>
                  <a:pt x="218967" y="504458"/>
                </a:cubicBezTo>
                <a:cubicBezTo>
                  <a:pt x="200494" y="498300"/>
                  <a:pt x="174350" y="502187"/>
                  <a:pt x="163549" y="485985"/>
                </a:cubicBezTo>
                <a:cubicBezTo>
                  <a:pt x="157391" y="476749"/>
                  <a:pt x="155005" y="463240"/>
                  <a:pt x="145076" y="458276"/>
                </a:cubicBezTo>
                <a:cubicBezTo>
                  <a:pt x="128326" y="449901"/>
                  <a:pt x="108022" y="452713"/>
                  <a:pt x="89658" y="449040"/>
                </a:cubicBezTo>
                <a:cubicBezTo>
                  <a:pt x="77210" y="446551"/>
                  <a:pt x="65027" y="442883"/>
                  <a:pt x="52712" y="439804"/>
                </a:cubicBezTo>
                <a:cubicBezTo>
                  <a:pt x="46555" y="427489"/>
                  <a:pt x="39664" y="415514"/>
                  <a:pt x="34240" y="402858"/>
                </a:cubicBezTo>
                <a:cubicBezTo>
                  <a:pt x="0" y="322964"/>
                  <a:pt x="8069" y="407476"/>
                  <a:pt x="6530" y="393622"/>
                </a:cubicBezTo>
                <a:close/>
              </a:path>
            </a:pathLst>
          </a:custGeom>
          <a:solidFill>
            <a:schemeClr val="accent1">
              <a:alpha val="1000"/>
            </a:schemeClr>
          </a:solidFill>
          <a:ln w="0">
            <a:solidFill>
              <a:schemeClr val="accent1">
                <a:shade val="5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rId8" action="ppaction://hlinksldjump"/>
          </p:cNvPr>
          <p:cNvSpPr/>
          <p:nvPr/>
        </p:nvSpPr>
        <p:spPr>
          <a:xfrm>
            <a:off x="1831878" y="5231684"/>
            <a:ext cx="865985" cy="328522"/>
          </a:xfrm>
          <a:custGeom>
            <a:avLst/>
            <a:gdLst>
              <a:gd name="connsiteX0" fmla="*/ 52340 w 865985"/>
              <a:gd name="connsiteY0" fmla="*/ 254716 h 328522"/>
              <a:gd name="connsiteX1" fmla="*/ 135467 w 865985"/>
              <a:gd name="connsiteY1" fmla="*/ 162352 h 328522"/>
              <a:gd name="connsiteX2" fmla="*/ 163177 w 865985"/>
              <a:gd name="connsiteY2" fmla="*/ 134643 h 328522"/>
              <a:gd name="connsiteX3" fmla="*/ 227831 w 865985"/>
              <a:gd name="connsiteY3" fmla="*/ 125407 h 328522"/>
              <a:gd name="connsiteX4" fmla="*/ 320195 w 865985"/>
              <a:gd name="connsiteY4" fmla="*/ 69989 h 328522"/>
              <a:gd name="connsiteX5" fmla="*/ 347904 w 865985"/>
              <a:gd name="connsiteY5" fmla="*/ 51516 h 328522"/>
              <a:gd name="connsiteX6" fmla="*/ 458740 w 865985"/>
              <a:gd name="connsiteY6" fmla="*/ 33043 h 328522"/>
              <a:gd name="connsiteX7" fmla="*/ 671177 w 865985"/>
              <a:gd name="connsiteY7" fmla="*/ 14571 h 328522"/>
              <a:gd name="connsiteX8" fmla="*/ 698886 w 865985"/>
              <a:gd name="connsiteY8" fmla="*/ 5334 h 328522"/>
              <a:gd name="connsiteX9" fmla="*/ 818958 w 865985"/>
              <a:gd name="connsiteY9" fmla="*/ 33043 h 328522"/>
              <a:gd name="connsiteX10" fmla="*/ 837431 w 865985"/>
              <a:gd name="connsiteY10" fmla="*/ 69989 h 328522"/>
              <a:gd name="connsiteX11" fmla="*/ 846667 w 865985"/>
              <a:gd name="connsiteY11" fmla="*/ 116171 h 328522"/>
              <a:gd name="connsiteX12" fmla="*/ 855904 w 865985"/>
              <a:gd name="connsiteY12" fmla="*/ 143880 h 328522"/>
              <a:gd name="connsiteX13" fmla="*/ 865140 w 865985"/>
              <a:gd name="connsiteY13" fmla="*/ 199298 h 328522"/>
              <a:gd name="connsiteX14" fmla="*/ 855904 w 865985"/>
              <a:gd name="connsiteY14" fmla="*/ 273189 h 328522"/>
              <a:gd name="connsiteX15" fmla="*/ 828195 w 865985"/>
              <a:gd name="connsiteY15" fmla="*/ 282425 h 328522"/>
              <a:gd name="connsiteX16" fmla="*/ 800486 w 865985"/>
              <a:gd name="connsiteY16" fmla="*/ 300898 h 328522"/>
              <a:gd name="connsiteX17" fmla="*/ 615758 w 865985"/>
              <a:gd name="connsiteY17" fmla="*/ 310134 h 328522"/>
              <a:gd name="connsiteX18" fmla="*/ 449504 w 865985"/>
              <a:gd name="connsiteY18" fmla="*/ 310134 h 328522"/>
              <a:gd name="connsiteX19" fmla="*/ 52340 w 865985"/>
              <a:gd name="connsiteY19" fmla="*/ 254716 h 32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65985" h="328522">
                <a:moveTo>
                  <a:pt x="52340" y="254716"/>
                </a:moveTo>
                <a:cubicBezTo>
                  <a:pt x="0" y="230086"/>
                  <a:pt x="62966" y="234853"/>
                  <a:pt x="135467" y="162352"/>
                </a:cubicBezTo>
                <a:cubicBezTo>
                  <a:pt x="144704" y="153115"/>
                  <a:pt x="150246" y="136490"/>
                  <a:pt x="163177" y="134643"/>
                </a:cubicBezTo>
                <a:lnTo>
                  <a:pt x="227831" y="125407"/>
                </a:lnTo>
                <a:cubicBezTo>
                  <a:pt x="284633" y="97006"/>
                  <a:pt x="253323" y="114570"/>
                  <a:pt x="320195" y="69989"/>
                </a:cubicBezTo>
                <a:cubicBezTo>
                  <a:pt x="329431" y="63831"/>
                  <a:pt x="337019" y="53693"/>
                  <a:pt x="347904" y="51516"/>
                </a:cubicBezTo>
                <a:cubicBezTo>
                  <a:pt x="415433" y="38011"/>
                  <a:pt x="378545" y="44500"/>
                  <a:pt x="458740" y="33043"/>
                </a:cubicBezTo>
                <a:cubicBezTo>
                  <a:pt x="549545" y="2776"/>
                  <a:pt x="447553" y="34017"/>
                  <a:pt x="671177" y="14571"/>
                </a:cubicBezTo>
                <a:cubicBezTo>
                  <a:pt x="680876" y="13728"/>
                  <a:pt x="689650" y="8413"/>
                  <a:pt x="698886" y="5334"/>
                </a:cubicBezTo>
                <a:cubicBezTo>
                  <a:pt x="730051" y="8451"/>
                  <a:pt x="791422" y="0"/>
                  <a:pt x="818958" y="33043"/>
                </a:cubicBezTo>
                <a:cubicBezTo>
                  <a:pt x="827773" y="43621"/>
                  <a:pt x="831273" y="57674"/>
                  <a:pt x="837431" y="69989"/>
                </a:cubicBezTo>
                <a:cubicBezTo>
                  <a:pt x="840510" y="85383"/>
                  <a:pt x="842859" y="100941"/>
                  <a:pt x="846667" y="116171"/>
                </a:cubicBezTo>
                <a:cubicBezTo>
                  <a:pt x="849028" y="125616"/>
                  <a:pt x="853792" y="134376"/>
                  <a:pt x="855904" y="143880"/>
                </a:cubicBezTo>
                <a:cubicBezTo>
                  <a:pt x="859967" y="162161"/>
                  <a:pt x="862061" y="180825"/>
                  <a:pt x="865140" y="199298"/>
                </a:cubicBezTo>
                <a:cubicBezTo>
                  <a:pt x="862061" y="223928"/>
                  <a:pt x="865985" y="250506"/>
                  <a:pt x="855904" y="273189"/>
                </a:cubicBezTo>
                <a:cubicBezTo>
                  <a:pt x="851950" y="282086"/>
                  <a:pt x="836903" y="278071"/>
                  <a:pt x="828195" y="282425"/>
                </a:cubicBezTo>
                <a:cubicBezTo>
                  <a:pt x="818266" y="287389"/>
                  <a:pt x="811494" y="299462"/>
                  <a:pt x="800486" y="300898"/>
                </a:cubicBezTo>
                <a:cubicBezTo>
                  <a:pt x="739351" y="308872"/>
                  <a:pt x="677334" y="307055"/>
                  <a:pt x="615758" y="310134"/>
                </a:cubicBezTo>
                <a:cubicBezTo>
                  <a:pt x="450282" y="328522"/>
                  <a:pt x="614980" y="316378"/>
                  <a:pt x="449504" y="310134"/>
                </a:cubicBezTo>
                <a:cubicBezTo>
                  <a:pt x="24636" y="294101"/>
                  <a:pt x="104680" y="279346"/>
                  <a:pt x="52340" y="254716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 w="0">
            <a:solidFill>
              <a:schemeClr val="accent1">
                <a:shade val="50000"/>
                <a:alpha val="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>
            <a:hlinkClick r:id="rId9" action="ppaction://hlinksldjump"/>
          </p:cNvPr>
          <p:cNvSpPr/>
          <p:nvPr/>
        </p:nvSpPr>
        <p:spPr>
          <a:xfrm>
            <a:off x="6234545" y="801392"/>
            <a:ext cx="960582" cy="264836"/>
          </a:xfrm>
          <a:custGeom>
            <a:avLst/>
            <a:gdLst>
              <a:gd name="connsiteX0" fmla="*/ 0 w 960582"/>
              <a:gd name="connsiteY0" fmla="*/ 39117 h 264836"/>
              <a:gd name="connsiteX1" fmla="*/ 277091 w 960582"/>
              <a:gd name="connsiteY1" fmla="*/ 29881 h 264836"/>
              <a:gd name="connsiteX2" fmla="*/ 378691 w 960582"/>
              <a:gd name="connsiteY2" fmla="*/ 2172 h 264836"/>
              <a:gd name="connsiteX3" fmla="*/ 858982 w 960582"/>
              <a:gd name="connsiteY3" fmla="*/ 11408 h 264836"/>
              <a:gd name="connsiteX4" fmla="*/ 895928 w 960582"/>
              <a:gd name="connsiteY4" fmla="*/ 39117 h 264836"/>
              <a:gd name="connsiteX5" fmla="*/ 951346 w 960582"/>
              <a:gd name="connsiteY5" fmla="*/ 94535 h 264836"/>
              <a:gd name="connsiteX6" fmla="*/ 960582 w 960582"/>
              <a:gd name="connsiteY6" fmla="*/ 122244 h 264836"/>
              <a:gd name="connsiteX7" fmla="*/ 951346 w 960582"/>
              <a:gd name="connsiteY7" fmla="*/ 159190 h 264836"/>
              <a:gd name="connsiteX8" fmla="*/ 923637 w 960582"/>
              <a:gd name="connsiteY8" fmla="*/ 177663 h 264836"/>
              <a:gd name="connsiteX9" fmla="*/ 729673 w 960582"/>
              <a:gd name="connsiteY9" fmla="*/ 186899 h 264836"/>
              <a:gd name="connsiteX10" fmla="*/ 508000 w 960582"/>
              <a:gd name="connsiteY10" fmla="*/ 214608 h 264836"/>
              <a:gd name="connsiteX11" fmla="*/ 452582 w 960582"/>
              <a:gd name="connsiteY11" fmla="*/ 233081 h 264836"/>
              <a:gd name="connsiteX12" fmla="*/ 286328 w 960582"/>
              <a:gd name="connsiteY12" fmla="*/ 260790 h 264836"/>
              <a:gd name="connsiteX13" fmla="*/ 55419 w 960582"/>
              <a:gd name="connsiteY13" fmla="*/ 260790 h 264836"/>
              <a:gd name="connsiteX14" fmla="*/ 0 w 960582"/>
              <a:gd name="connsiteY14" fmla="*/ 39117 h 26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0582" h="264836">
                <a:moveTo>
                  <a:pt x="0" y="39117"/>
                </a:moveTo>
                <a:cubicBezTo>
                  <a:pt x="92364" y="36038"/>
                  <a:pt x="184963" y="37154"/>
                  <a:pt x="277091" y="29881"/>
                </a:cubicBezTo>
                <a:cubicBezTo>
                  <a:pt x="304387" y="27726"/>
                  <a:pt x="348387" y="12273"/>
                  <a:pt x="378691" y="2172"/>
                </a:cubicBezTo>
                <a:cubicBezTo>
                  <a:pt x="538788" y="5251"/>
                  <a:pt x="699262" y="0"/>
                  <a:pt x="858982" y="11408"/>
                </a:cubicBezTo>
                <a:cubicBezTo>
                  <a:pt x="874337" y="12505"/>
                  <a:pt x="884486" y="28819"/>
                  <a:pt x="895928" y="39117"/>
                </a:cubicBezTo>
                <a:cubicBezTo>
                  <a:pt x="915346" y="56593"/>
                  <a:pt x="951346" y="94535"/>
                  <a:pt x="951346" y="94535"/>
                </a:cubicBezTo>
                <a:cubicBezTo>
                  <a:pt x="954425" y="103771"/>
                  <a:pt x="960582" y="112508"/>
                  <a:pt x="960582" y="122244"/>
                </a:cubicBezTo>
                <a:cubicBezTo>
                  <a:pt x="960582" y="134938"/>
                  <a:pt x="958387" y="148628"/>
                  <a:pt x="951346" y="159190"/>
                </a:cubicBezTo>
                <a:cubicBezTo>
                  <a:pt x="945189" y="168426"/>
                  <a:pt x="934652" y="176286"/>
                  <a:pt x="923637" y="177663"/>
                </a:cubicBezTo>
                <a:cubicBezTo>
                  <a:pt x="859409" y="185691"/>
                  <a:pt x="794328" y="183820"/>
                  <a:pt x="729673" y="186899"/>
                </a:cubicBezTo>
                <a:cubicBezTo>
                  <a:pt x="621600" y="222924"/>
                  <a:pt x="693697" y="204292"/>
                  <a:pt x="508000" y="214608"/>
                </a:cubicBezTo>
                <a:cubicBezTo>
                  <a:pt x="489527" y="220766"/>
                  <a:pt x="471368" y="227958"/>
                  <a:pt x="452582" y="233081"/>
                </a:cubicBezTo>
                <a:cubicBezTo>
                  <a:pt x="419249" y="242172"/>
                  <a:pt x="286344" y="260789"/>
                  <a:pt x="286328" y="260790"/>
                </a:cubicBezTo>
                <a:cubicBezTo>
                  <a:pt x="209465" y="264836"/>
                  <a:pt x="132389" y="260790"/>
                  <a:pt x="55419" y="260790"/>
                </a:cubicBezTo>
                <a:lnTo>
                  <a:pt x="0" y="39117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0"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>
            <a:hlinkClick r:id="rId9" action="ppaction://hlinksldjump"/>
          </p:cNvPr>
          <p:cNvSpPr/>
          <p:nvPr/>
        </p:nvSpPr>
        <p:spPr>
          <a:xfrm>
            <a:off x="1661168" y="812800"/>
            <a:ext cx="856960" cy="323273"/>
          </a:xfrm>
          <a:custGeom>
            <a:avLst/>
            <a:gdLst>
              <a:gd name="connsiteX0" fmla="*/ 38323 w 856960"/>
              <a:gd name="connsiteY0" fmla="*/ 73891 h 323273"/>
              <a:gd name="connsiteX1" fmla="*/ 75268 w 856960"/>
              <a:gd name="connsiteY1" fmla="*/ 64655 h 323273"/>
              <a:gd name="connsiteX2" fmla="*/ 417014 w 856960"/>
              <a:gd name="connsiteY2" fmla="*/ 46182 h 323273"/>
              <a:gd name="connsiteX3" fmla="*/ 444723 w 856960"/>
              <a:gd name="connsiteY3" fmla="*/ 18473 h 323273"/>
              <a:gd name="connsiteX4" fmla="*/ 509377 w 856960"/>
              <a:gd name="connsiteY4" fmla="*/ 0 h 323273"/>
              <a:gd name="connsiteX5" fmla="*/ 675632 w 856960"/>
              <a:gd name="connsiteY5" fmla="*/ 9236 h 323273"/>
              <a:gd name="connsiteX6" fmla="*/ 731050 w 856960"/>
              <a:gd name="connsiteY6" fmla="*/ 27709 h 323273"/>
              <a:gd name="connsiteX7" fmla="*/ 832650 w 856960"/>
              <a:gd name="connsiteY7" fmla="*/ 36945 h 323273"/>
              <a:gd name="connsiteX8" fmla="*/ 620214 w 856960"/>
              <a:gd name="connsiteY8" fmla="*/ 129309 h 323273"/>
              <a:gd name="connsiteX9" fmla="*/ 610977 w 856960"/>
              <a:gd name="connsiteY9" fmla="*/ 175491 h 323273"/>
              <a:gd name="connsiteX10" fmla="*/ 601741 w 856960"/>
              <a:gd name="connsiteY10" fmla="*/ 240145 h 323273"/>
              <a:gd name="connsiteX11" fmla="*/ 537087 w 856960"/>
              <a:gd name="connsiteY11" fmla="*/ 277091 h 323273"/>
              <a:gd name="connsiteX12" fmla="*/ 509377 w 856960"/>
              <a:gd name="connsiteY12" fmla="*/ 304800 h 323273"/>
              <a:gd name="connsiteX13" fmla="*/ 417014 w 856960"/>
              <a:gd name="connsiteY13" fmla="*/ 323273 h 323273"/>
              <a:gd name="connsiteX14" fmla="*/ 306177 w 856960"/>
              <a:gd name="connsiteY14" fmla="*/ 314036 h 323273"/>
              <a:gd name="connsiteX15" fmla="*/ 269232 w 856960"/>
              <a:gd name="connsiteY15" fmla="*/ 304800 h 323273"/>
              <a:gd name="connsiteX16" fmla="*/ 176868 w 856960"/>
              <a:gd name="connsiteY16" fmla="*/ 295564 h 323273"/>
              <a:gd name="connsiteX17" fmla="*/ 102977 w 856960"/>
              <a:gd name="connsiteY17" fmla="*/ 267855 h 323273"/>
              <a:gd name="connsiteX18" fmla="*/ 93741 w 856960"/>
              <a:gd name="connsiteY18" fmla="*/ 230909 h 323273"/>
              <a:gd name="connsiteX19" fmla="*/ 75268 w 856960"/>
              <a:gd name="connsiteY19" fmla="*/ 184727 h 323273"/>
              <a:gd name="connsiteX20" fmla="*/ 47559 w 856960"/>
              <a:gd name="connsiteY20" fmla="*/ 175491 h 323273"/>
              <a:gd name="connsiteX21" fmla="*/ 1377 w 856960"/>
              <a:gd name="connsiteY21" fmla="*/ 120073 h 323273"/>
              <a:gd name="connsiteX22" fmla="*/ 10614 w 856960"/>
              <a:gd name="connsiteY22" fmla="*/ 92364 h 323273"/>
              <a:gd name="connsiteX23" fmla="*/ 38323 w 856960"/>
              <a:gd name="connsiteY23" fmla="*/ 73891 h 32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56960" h="323273">
                <a:moveTo>
                  <a:pt x="38323" y="73891"/>
                </a:moveTo>
                <a:cubicBezTo>
                  <a:pt x="49099" y="69273"/>
                  <a:pt x="62592" y="65322"/>
                  <a:pt x="75268" y="64655"/>
                </a:cubicBezTo>
                <a:cubicBezTo>
                  <a:pt x="425819" y="46205"/>
                  <a:pt x="287465" y="89364"/>
                  <a:pt x="417014" y="46182"/>
                </a:cubicBezTo>
                <a:cubicBezTo>
                  <a:pt x="426250" y="36946"/>
                  <a:pt x="433855" y="25719"/>
                  <a:pt x="444723" y="18473"/>
                </a:cubicBezTo>
                <a:cubicBezTo>
                  <a:pt x="452676" y="13171"/>
                  <a:pt x="504446" y="1233"/>
                  <a:pt x="509377" y="0"/>
                </a:cubicBezTo>
                <a:cubicBezTo>
                  <a:pt x="564795" y="3079"/>
                  <a:pt x="620557" y="2352"/>
                  <a:pt x="675632" y="9236"/>
                </a:cubicBezTo>
                <a:cubicBezTo>
                  <a:pt x="694954" y="11651"/>
                  <a:pt x="711658" y="25946"/>
                  <a:pt x="731050" y="27709"/>
                </a:cubicBezTo>
                <a:lnTo>
                  <a:pt x="832650" y="36945"/>
                </a:lnTo>
                <a:cubicBezTo>
                  <a:pt x="813585" y="208538"/>
                  <a:pt x="856960" y="67550"/>
                  <a:pt x="620214" y="129309"/>
                </a:cubicBezTo>
                <a:cubicBezTo>
                  <a:pt x="605023" y="133272"/>
                  <a:pt x="613558" y="160006"/>
                  <a:pt x="610977" y="175491"/>
                </a:cubicBezTo>
                <a:cubicBezTo>
                  <a:pt x="607398" y="196965"/>
                  <a:pt x="611477" y="220673"/>
                  <a:pt x="601741" y="240145"/>
                </a:cubicBezTo>
                <a:cubicBezTo>
                  <a:pt x="590557" y="262514"/>
                  <a:pt x="558182" y="270060"/>
                  <a:pt x="537087" y="277091"/>
                </a:cubicBezTo>
                <a:cubicBezTo>
                  <a:pt x="527850" y="286327"/>
                  <a:pt x="520718" y="298319"/>
                  <a:pt x="509377" y="304800"/>
                </a:cubicBezTo>
                <a:cubicBezTo>
                  <a:pt x="498032" y="311283"/>
                  <a:pt x="420381" y="322712"/>
                  <a:pt x="417014" y="323273"/>
                </a:cubicBezTo>
                <a:cubicBezTo>
                  <a:pt x="380068" y="320194"/>
                  <a:pt x="342964" y="318634"/>
                  <a:pt x="306177" y="314036"/>
                </a:cubicBezTo>
                <a:cubicBezTo>
                  <a:pt x="293581" y="312461"/>
                  <a:pt x="281798" y="306595"/>
                  <a:pt x="269232" y="304800"/>
                </a:cubicBezTo>
                <a:cubicBezTo>
                  <a:pt x="238601" y="300424"/>
                  <a:pt x="207656" y="298643"/>
                  <a:pt x="176868" y="295564"/>
                </a:cubicBezTo>
                <a:cubicBezTo>
                  <a:pt x="162617" y="290813"/>
                  <a:pt x="108496" y="273374"/>
                  <a:pt x="102977" y="267855"/>
                </a:cubicBezTo>
                <a:cubicBezTo>
                  <a:pt x="94001" y="258879"/>
                  <a:pt x="97755" y="242952"/>
                  <a:pt x="93741" y="230909"/>
                </a:cubicBezTo>
                <a:cubicBezTo>
                  <a:pt x="88498" y="215180"/>
                  <a:pt x="85882" y="197464"/>
                  <a:pt x="75268" y="184727"/>
                </a:cubicBezTo>
                <a:cubicBezTo>
                  <a:pt x="69035" y="177248"/>
                  <a:pt x="56795" y="178570"/>
                  <a:pt x="47559" y="175491"/>
                </a:cubicBezTo>
                <a:cubicBezTo>
                  <a:pt x="23312" y="159326"/>
                  <a:pt x="6311" y="154611"/>
                  <a:pt x="1377" y="120073"/>
                </a:cubicBezTo>
                <a:cubicBezTo>
                  <a:pt x="0" y="110435"/>
                  <a:pt x="5886" y="100875"/>
                  <a:pt x="10614" y="92364"/>
                </a:cubicBezTo>
                <a:cubicBezTo>
                  <a:pt x="21396" y="72956"/>
                  <a:pt x="27547" y="78509"/>
                  <a:pt x="38323" y="73891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solidFill>
              <a:schemeClr val="accent1">
                <a:shade val="50000"/>
                <a:alpha val="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>
            <a:hlinkClick r:id="rId10" action="ppaction://hlinksldjump"/>
          </p:cNvPr>
          <p:cNvSpPr/>
          <p:nvPr/>
        </p:nvSpPr>
        <p:spPr>
          <a:xfrm>
            <a:off x="8128000" y="1394691"/>
            <a:ext cx="790223" cy="2393981"/>
          </a:xfrm>
          <a:custGeom>
            <a:avLst/>
            <a:gdLst>
              <a:gd name="connsiteX0" fmla="*/ 0 w 790223"/>
              <a:gd name="connsiteY0" fmla="*/ 0 h 2393981"/>
              <a:gd name="connsiteX1" fmla="*/ 46182 w 790223"/>
              <a:gd name="connsiteY1" fmla="*/ 92364 h 2393981"/>
              <a:gd name="connsiteX2" fmla="*/ 46182 w 790223"/>
              <a:gd name="connsiteY2" fmla="*/ 92364 h 2393981"/>
              <a:gd name="connsiteX3" fmla="*/ 64655 w 790223"/>
              <a:gd name="connsiteY3" fmla="*/ 147782 h 2393981"/>
              <a:gd name="connsiteX4" fmla="*/ 83127 w 790223"/>
              <a:gd name="connsiteY4" fmla="*/ 175491 h 2393981"/>
              <a:gd name="connsiteX5" fmla="*/ 110836 w 790223"/>
              <a:gd name="connsiteY5" fmla="*/ 230909 h 2393981"/>
              <a:gd name="connsiteX6" fmla="*/ 129309 w 790223"/>
              <a:gd name="connsiteY6" fmla="*/ 286327 h 2393981"/>
              <a:gd name="connsiteX7" fmla="*/ 147782 w 790223"/>
              <a:gd name="connsiteY7" fmla="*/ 332509 h 2393981"/>
              <a:gd name="connsiteX8" fmla="*/ 157018 w 790223"/>
              <a:gd name="connsiteY8" fmla="*/ 360218 h 2393981"/>
              <a:gd name="connsiteX9" fmla="*/ 193964 w 790223"/>
              <a:gd name="connsiteY9" fmla="*/ 424873 h 2393981"/>
              <a:gd name="connsiteX10" fmla="*/ 221673 w 790223"/>
              <a:gd name="connsiteY10" fmla="*/ 489527 h 2393981"/>
              <a:gd name="connsiteX11" fmla="*/ 249382 w 790223"/>
              <a:gd name="connsiteY11" fmla="*/ 544945 h 2393981"/>
              <a:gd name="connsiteX12" fmla="*/ 277091 w 790223"/>
              <a:gd name="connsiteY12" fmla="*/ 600364 h 2393981"/>
              <a:gd name="connsiteX13" fmla="*/ 304800 w 790223"/>
              <a:gd name="connsiteY13" fmla="*/ 628073 h 2393981"/>
              <a:gd name="connsiteX14" fmla="*/ 332509 w 790223"/>
              <a:gd name="connsiteY14" fmla="*/ 683491 h 2393981"/>
              <a:gd name="connsiteX15" fmla="*/ 360218 w 790223"/>
              <a:gd name="connsiteY15" fmla="*/ 720436 h 2393981"/>
              <a:gd name="connsiteX16" fmla="*/ 415636 w 790223"/>
              <a:gd name="connsiteY16" fmla="*/ 785091 h 2393981"/>
              <a:gd name="connsiteX17" fmla="*/ 452582 w 790223"/>
              <a:gd name="connsiteY17" fmla="*/ 794327 h 2393981"/>
              <a:gd name="connsiteX18" fmla="*/ 480291 w 790223"/>
              <a:gd name="connsiteY18" fmla="*/ 822036 h 2393981"/>
              <a:gd name="connsiteX19" fmla="*/ 489527 w 790223"/>
              <a:gd name="connsiteY19" fmla="*/ 849745 h 2393981"/>
              <a:gd name="connsiteX20" fmla="*/ 508000 w 790223"/>
              <a:gd name="connsiteY20" fmla="*/ 877454 h 2393981"/>
              <a:gd name="connsiteX21" fmla="*/ 535709 w 790223"/>
              <a:gd name="connsiteY21" fmla="*/ 951345 h 2393981"/>
              <a:gd name="connsiteX22" fmla="*/ 554182 w 790223"/>
              <a:gd name="connsiteY22" fmla="*/ 988291 h 2393981"/>
              <a:gd name="connsiteX23" fmla="*/ 581891 w 790223"/>
              <a:gd name="connsiteY23" fmla="*/ 1043709 h 2393981"/>
              <a:gd name="connsiteX24" fmla="*/ 591127 w 790223"/>
              <a:gd name="connsiteY24" fmla="*/ 1089891 h 2393981"/>
              <a:gd name="connsiteX25" fmla="*/ 609600 w 790223"/>
              <a:gd name="connsiteY25" fmla="*/ 1117600 h 2393981"/>
              <a:gd name="connsiteX26" fmla="*/ 637309 w 790223"/>
              <a:gd name="connsiteY26" fmla="*/ 1200727 h 2393981"/>
              <a:gd name="connsiteX27" fmla="*/ 646545 w 790223"/>
              <a:gd name="connsiteY27" fmla="*/ 1228436 h 2393981"/>
              <a:gd name="connsiteX28" fmla="*/ 665018 w 790223"/>
              <a:gd name="connsiteY28" fmla="*/ 1274618 h 2393981"/>
              <a:gd name="connsiteX29" fmla="*/ 692727 w 790223"/>
              <a:gd name="connsiteY29" fmla="*/ 1524000 h 2393981"/>
              <a:gd name="connsiteX30" fmla="*/ 701964 w 790223"/>
              <a:gd name="connsiteY30" fmla="*/ 1560945 h 2393981"/>
              <a:gd name="connsiteX31" fmla="*/ 711200 w 790223"/>
              <a:gd name="connsiteY31" fmla="*/ 1607127 h 2393981"/>
              <a:gd name="connsiteX32" fmla="*/ 729673 w 790223"/>
              <a:gd name="connsiteY32" fmla="*/ 1644073 h 2393981"/>
              <a:gd name="connsiteX33" fmla="*/ 738909 w 790223"/>
              <a:gd name="connsiteY33" fmla="*/ 1745673 h 2393981"/>
              <a:gd name="connsiteX34" fmla="*/ 711200 w 790223"/>
              <a:gd name="connsiteY34" fmla="*/ 2105891 h 2393981"/>
              <a:gd name="connsiteX35" fmla="*/ 683491 w 790223"/>
              <a:gd name="connsiteY35" fmla="*/ 2170545 h 2393981"/>
              <a:gd name="connsiteX36" fmla="*/ 674255 w 790223"/>
              <a:gd name="connsiteY36" fmla="*/ 2207491 h 2393981"/>
              <a:gd name="connsiteX37" fmla="*/ 655782 w 790223"/>
              <a:gd name="connsiteY37" fmla="*/ 2235200 h 2393981"/>
              <a:gd name="connsiteX38" fmla="*/ 637309 w 790223"/>
              <a:gd name="connsiteY38" fmla="*/ 2272145 h 2393981"/>
              <a:gd name="connsiteX39" fmla="*/ 628073 w 790223"/>
              <a:gd name="connsiteY39" fmla="*/ 2299854 h 2393981"/>
              <a:gd name="connsiteX40" fmla="*/ 609600 w 790223"/>
              <a:gd name="connsiteY40" fmla="*/ 2327564 h 2393981"/>
              <a:gd name="connsiteX41" fmla="*/ 600364 w 790223"/>
              <a:gd name="connsiteY41" fmla="*/ 2355273 h 2393981"/>
              <a:gd name="connsiteX42" fmla="*/ 581891 w 790223"/>
              <a:gd name="connsiteY42" fmla="*/ 2382982 h 2393981"/>
              <a:gd name="connsiteX43" fmla="*/ 572655 w 790223"/>
              <a:gd name="connsiteY43" fmla="*/ 2152073 h 2393981"/>
              <a:gd name="connsiteX44" fmla="*/ 554182 w 790223"/>
              <a:gd name="connsiteY44" fmla="*/ 2096654 h 2393981"/>
              <a:gd name="connsiteX45" fmla="*/ 535709 w 790223"/>
              <a:gd name="connsiteY45" fmla="*/ 1930400 h 2393981"/>
              <a:gd name="connsiteX46" fmla="*/ 517236 w 790223"/>
              <a:gd name="connsiteY46" fmla="*/ 1902691 h 2393981"/>
              <a:gd name="connsiteX47" fmla="*/ 498764 w 790223"/>
              <a:gd name="connsiteY47" fmla="*/ 1865745 h 2393981"/>
              <a:gd name="connsiteX48" fmla="*/ 415636 w 790223"/>
              <a:gd name="connsiteY48" fmla="*/ 1838036 h 2393981"/>
              <a:gd name="connsiteX49" fmla="*/ 369455 w 790223"/>
              <a:gd name="connsiteY49" fmla="*/ 1819564 h 2393981"/>
              <a:gd name="connsiteX50" fmla="*/ 350982 w 790223"/>
              <a:gd name="connsiteY50" fmla="*/ 1782618 h 2393981"/>
              <a:gd name="connsiteX51" fmla="*/ 332509 w 790223"/>
              <a:gd name="connsiteY51" fmla="*/ 1727200 h 2393981"/>
              <a:gd name="connsiteX52" fmla="*/ 286327 w 790223"/>
              <a:gd name="connsiteY52" fmla="*/ 1662545 h 2393981"/>
              <a:gd name="connsiteX53" fmla="*/ 277091 w 790223"/>
              <a:gd name="connsiteY53" fmla="*/ 1634836 h 2393981"/>
              <a:gd name="connsiteX54" fmla="*/ 240145 w 790223"/>
              <a:gd name="connsiteY54" fmla="*/ 1551709 h 2393981"/>
              <a:gd name="connsiteX55" fmla="*/ 203200 w 790223"/>
              <a:gd name="connsiteY55" fmla="*/ 1477818 h 2393981"/>
              <a:gd name="connsiteX56" fmla="*/ 184727 w 790223"/>
              <a:gd name="connsiteY56" fmla="*/ 1366982 h 2393981"/>
              <a:gd name="connsiteX57" fmla="*/ 166255 w 790223"/>
              <a:gd name="connsiteY57" fmla="*/ 1330036 h 2393981"/>
              <a:gd name="connsiteX58" fmla="*/ 157018 w 790223"/>
              <a:gd name="connsiteY58" fmla="*/ 1302327 h 2393981"/>
              <a:gd name="connsiteX59" fmla="*/ 120073 w 790223"/>
              <a:gd name="connsiteY59" fmla="*/ 1246909 h 2393981"/>
              <a:gd name="connsiteX60" fmla="*/ 92364 w 790223"/>
              <a:gd name="connsiteY60" fmla="*/ 1182254 h 2393981"/>
              <a:gd name="connsiteX61" fmla="*/ 83127 w 790223"/>
              <a:gd name="connsiteY61" fmla="*/ 1136073 h 2393981"/>
              <a:gd name="connsiteX62" fmla="*/ 64655 w 790223"/>
              <a:gd name="connsiteY62" fmla="*/ 1108364 h 2393981"/>
              <a:gd name="connsiteX63" fmla="*/ 55418 w 790223"/>
              <a:gd name="connsiteY63" fmla="*/ 1043709 h 2393981"/>
              <a:gd name="connsiteX64" fmla="*/ 83127 w 790223"/>
              <a:gd name="connsiteY64" fmla="*/ 711200 h 2393981"/>
              <a:gd name="connsiteX65" fmla="*/ 92364 w 790223"/>
              <a:gd name="connsiteY65" fmla="*/ 683491 h 2393981"/>
              <a:gd name="connsiteX66" fmla="*/ 110836 w 790223"/>
              <a:gd name="connsiteY66" fmla="*/ 618836 h 2393981"/>
              <a:gd name="connsiteX67" fmla="*/ 101600 w 790223"/>
              <a:gd name="connsiteY67" fmla="*/ 157018 h 2393981"/>
              <a:gd name="connsiteX68" fmla="*/ 73891 w 790223"/>
              <a:gd name="connsiteY68" fmla="*/ 138545 h 2393981"/>
              <a:gd name="connsiteX69" fmla="*/ 55418 w 790223"/>
              <a:gd name="connsiteY69" fmla="*/ 101600 h 2393981"/>
              <a:gd name="connsiteX70" fmla="*/ 27709 w 790223"/>
              <a:gd name="connsiteY70" fmla="*/ 73891 h 2393981"/>
              <a:gd name="connsiteX71" fmla="*/ 9236 w 790223"/>
              <a:gd name="connsiteY71" fmla="*/ 55418 h 2393981"/>
              <a:gd name="connsiteX72" fmla="*/ 9236 w 790223"/>
              <a:gd name="connsiteY72" fmla="*/ 55418 h 2393981"/>
              <a:gd name="connsiteX73" fmla="*/ 0 w 790223"/>
              <a:gd name="connsiteY73" fmla="*/ 0 h 239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790223" h="2393981">
                <a:moveTo>
                  <a:pt x="0" y="0"/>
                </a:moveTo>
                <a:cubicBezTo>
                  <a:pt x="14621" y="58484"/>
                  <a:pt x="2195" y="26383"/>
                  <a:pt x="46182" y="92364"/>
                </a:cubicBezTo>
                <a:lnTo>
                  <a:pt x="46182" y="92364"/>
                </a:lnTo>
                <a:cubicBezTo>
                  <a:pt x="52340" y="110837"/>
                  <a:pt x="56747" y="129988"/>
                  <a:pt x="64655" y="147782"/>
                </a:cubicBezTo>
                <a:cubicBezTo>
                  <a:pt x="69163" y="157926"/>
                  <a:pt x="77736" y="165787"/>
                  <a:pt x="83127" y="175491"/>
                </a:cubicBezTo>
                <a:cubicBezTo>
                  <a:pt x="93157" y="193545"/>
                  <a:pt x="102892" y="211845"/>
                  <a:pt x="110836" y="230909"/>
                </a:cubicBezTo>
                <a:cubicBezTo>
                  <a:pt x="118325" y="248883"/>
                  <a:pt x="122655" y="268027"/>
                  <a:pt x="129309" y="286327"/>
                </a:cubicBezTo>
                <a:cubicBezTo>
                  <a:pt x="134975" y="301909"/>
                  <a:pt x="141960" y="316985"/>
                  <a:pt x="147782" y="332509"/>
                </a:cubicBezTo>
                <a:cubicBezTo>
                  <a:pt x="151200" y="341625"/>
                  <a:pt x="153183" y="351269"/>
                  <a:pt x="157018" y="360218"/>
                </a:cubicBezTo>
                <a:cubicBezTo>
                  <a:pt x="171080" y="393030"/>
                  <a:pt x="175412" y="397045"/>
                  <a:pt x="193964" y="424873"/>
                </a:cubicBezTo>
                <a:cubicBezTo>
                  <a:pt x="215624" y="489856"/>
                  <a:pt x="187433" y="409634"/>
                  <a:pt x="221673" y="489527"/>
                </a:cubicBezTo>
                <a:cubicBezTo>
                  <a:pt x="244618" y="543065"/>
                  <a:pt x="213880" y="491693"/>
                  <a:pt x="249382" y="544945"/>
                </a:cubicBezTo>
                <a:cubicBezTo>
                  <a:pt x="258639" y="572716"/>
                  <a:pt x="257196" y="576490"/>
                  <a:pt x="277091" y="600364"/>
                </a:cubicBezTo>
                <a:cubicBezTo>
                  <a:pt x="285453" y="610399"/>
                  <a:pt x="297554" y="617205"/>
                  <a:pt x="304800" y="628073"/>
                </a:cubicBezTo>
                <a:cubicBezTo>
                  <a:pt x="316256" y="645257"/>
                  <a:pt x="321883" y="665781"/>
                  <a:pt x="332509" y="683491"/>
                </a:cubicBezTo>
                <a:cubicBezTo>
                  <a:pt x="340429" y="696691"/>
                  <a:pt x="351270" y="707910"/>
                  <a:pt x="360218" y="720436"/>
                </a:cubicBezTo>
                <a:cubicBezTo>
                  <a:pt x="378166" y="745562"/>
                  <a:pt x="386823" y="767083"/>
                  <a:pt x="415636" y="785091"/>
                </a:cubicBezTo>
                <a:cubicBezTo>
                  <a:pt x="426401" y="791819"/>
                  <a:pt x="440267" y="791248"/>
                  <a:pt x="452582" y="794327"/>
                </a:cubicBezTo>
                <a:cubicBezTo>
                  <a:pt x="461818" y="803563"/>
                  <a:pt x="473045" y="811168"/>
                  <a:pt x="480291" y="822036"/>
                </a:cubicBezTo>
                <a:cubicBezTo>
                  <a:pt x="485691" y="830137"/>
                  <a:pt x="485173" y="841037"/>
                  <a:pt x="489527" y="849745"/>
                </a:cubicBezTo>
                <a:cubicBezTo>
                  <a:pt x="494491" y="859674"/>
                  <a:pt x="503036" y="867525"/>
                  <a:pt x="508000" y="877454"/>
                </a:cubicBezTo>
                <a:cubicBezTo>
                  <a:pt x="546273" y="953999"/>
                  <a:pt x="511727" y="895385"/>
                  <a:pt x="535709" y="951345"/>
                </a:cubicBezTo>
                <a:cubicBezTo>
                  <a:pt x="541133" y="964001"/>
                  <a:pt x="548758" y="975635"/>
                  <a:pt x="554182" y="988291"/>
                </a:cubicBezTo>
                <a:cubicBezTo>
                  <a:pt x="577126" y="1041827"/>
                  <a:pt x="546390" y="990459"/>
                  <a:pt x="581891" y="1043709"/>
                </a:cubicBezTo>
                <a:cubicBezTo>
                  <a:pt x="584970" y="1059103"/>
                  <a:pt x="585615" y="1075192"/>
                  <a:pt x="591127" y="1089891"/>
                </a:cubicBezTo>
                <a:cubicBezTo>
                  <a:pt x="595025" y="1100285"/>
                  <a:pt x="606090" y="1107069"/>
                  <a:pt x="609600" y="1117600"/>
                </a:cubicBezTo>
                <a:cubicBezTo>
                  <a:pt x="642784" y="1217152"/>
                  <a:pt x="595334" y="1137766"/>
                  <a:pt x="637309" y="1200727"/>
                </a:cubicBezTo>
                <a:cubicBezTo>
                  <a:pt x="640388" y="1209963"/>
                  <a:pt x="643127" y="1219320"/>
                  <a:pt x="646545" y="1228436"/>
                </a:cubicBezTo>
                <a:cubicBezTo>
                  <a:pt x="652367" y="1243960"/>
                  <a:pt x="663312" y="1258126"/>
                  <a:pt x="665018" y="1274618"/>
                </a:cubicBezTo>
                <a:cubicBezTo>
                  <a:pt x="691739" y="1532916"/>
                  <a:pt x="630678" y="1430923"/>
                  <a:pt x="692727" y="1524000"/>
                </a:cubicBezTo>
                <a:cubicBezTo>
                  <a:pt x="695806" y="1536315"/>
                  <a:pt x="699210" y="1548553"/>
                  <a:pt x="701964" y="1560945"/>
                </a:cubicBezTo>
                <a:cubicBezTo>
                  <a:pt x="705370" y="1576270"/>
                  <a:pt x="706236" y="1592234"/>
                  <a:pt x="711200" y="1607127"/>
                </a:cubicBezTo>
                <a:cubicBezTo>
                  <a:pt x="715554" y="1620189"/>
                  <a:pt x="723515" y="1631758"/>
                  <a:pt x="729673" y="1644073"/>
                </a:cubicBezTo>
                <a:cubicBezTo>
                  <a:pt x="732752" y="1677940"/>
                  <a:pt x="738909" y="1711667"/>
                  <a:pt x="738909" y="1745673"/>
                </a:cubicBezTo>
                <a:cubicBezTo>
                  <a:pt x="738909" y="2074962"/>
                  <a:pt x="790223" y="1987359"/>
                  <a:pt x="711200" y="2105891"/>
                </a:cubicBezTo>
                <a:cubicBezTo>
                  <a:pt x="684683" y="2211960"/>
                  <a:pt x="721763" y="2081243"/>
                  <a:pt x="683491" y="2170545"/>
                </a:cubicBezTo>
                <a:cubicBezTo>
                  <a:pt x="678491" y="2182213"/>
                  <a:pt x="679255" y="2195823"/>
                  <a:pt x="674255" y="2207491"/>
                </a:cubicBezTo>
                <a:cubicBezTo>
                  <a:pt x="669882" y="2217694"/>
                  <a:pt x="661290" y="2225562"/>
                  <a:pt x="655782" y="2235200"/>
                </a:cubicBezTo>
                <a:cubicBezTo>
                  <a:pt x="648951" y="2247154"/>
                  <a:pt x="642733" y="2259490"/>
                  <a:pt x="637309" y="2272145"/>
                </a:cubicBezTo>
                <a:cubicBezTo>
                  <a:pt x="633474" y="2281094"/>
                  <a:pt x="632427" y="2291146"/>
                  <a:pt x="628073" y="2299854"/>
                </a:cubicBezTo>
                <a:cubicBezTo>
                  <a:pt x="623109" y="2309783"/>
                  <a:pt x="615758" y="2318327"/>
                  <a:pt x="609600" y="2327564"/>
                </a:cubicBezTo>
                <a:cubicBezTo>
                  <a:pt x="606521" y="2336800"/>
                  <a:pt x="604718" y="2346565"/>
                  <a:pt x="600364" y="2355273"/>
                </a:cubicBezTo>
                <a:cubicBezTo>
                  <a:pt x="595400" y="2365202"/>
                  <a:pt x="583391" y="2393981"/>
                  <a:pt x="581891" y="2382982"/>
                </a:cubicBezTo>
                <a:cubicBezTo>
                  <a:pt x="571483" y="2306657"/>
                  <a:pt x="580075" y="2228746"/>
                  <a:pt x="572655" y="2152073"/>
                </a:cubicBezTo>
                <a:cubicBezTo>
                  <a:pt x="570779" y="2132691"/>
                  <a:pt x="560340" y="2115127"/>
                  <a:pt x="554182" y="2096654"/>
                </a:cubicBezTo>
                <a:cubicBezTo>
                  <a:pt x="553630" y="2088932"/>
                  <a:pt x="552608" y="1969832"/>
                  <a:pt x="535709" y="1930400"/>
                </a:cubicBezTo>
                <a:cubicBezTo>
                  <a:pt x="531336" y="1920197"/>
                  <a:pt x="522743" y="1912329"/>
                  <a:pt x="517236" y="1902691"/>
                </a:cubicBezTo>
                <a:cubicBezTo>
                  <a:pt x="510405" y="1890736"/>
                  <a:pt x="508500" y="1875481"/>
                  <a:pt x="498764" y="1865745"/>
                </a:cubicBezTo>
                <a:cubicBezTo>
                  <a:pt x="476721" y="1843702"/>
                  <a:pt x="442317" y="1846040"/>
                  <a:pt x="415636" y="1838036"/>
                </a:cubicBezTo>
                <a:cubicBezTo>
                  <a:pt x="399756" y="1833272"/>
                  <a:pt x="384849" y="1825721"/>
                  <a:pt x="369455" y="1819564"/>
                </a:cubicBezTo>
                <a:cubicBezTo>
                  <a:pt x="363297" y="1807249"/>
                  <a:pt x="356096" y="1795402"/>
                  <a:pt x="350982" y="1782618"/>
                </a:cubicBezTo>
                <a:cubicBezTo>
                  <a:pt x="343750" y="1764539"/>
                  <a:pt x="344192" y="1742778"/>
                  <a:pt x="332509" y="1727200"/>
                </a:cubicBezTo>
                <a:cubicBezTo>
                  <a:pt x="298140" y="1681373"/>
                  <a:pt x="313339" y="1703063"/>
                  <a:pt x="286327" y="1662545"/>
                </a:cubicBezTo>
                <a:cubicBezTo>
                  <a:pt x="283248" y="1653309"/>
                  <a:pt x="280509" y="1643952"/>
                  <a:pt x="277091" y="1634836"/>
                </a:cubicBezTo>
                <a:cubicBezTo>
                  <a:pt x="266294" y="1606043"/>
                  <a:pt x="255412" y="1578427"/>
                  <a:pt x="240145" y="1551709"/>
                </a:cubicBezTo>
                <a:cubicBezTo>
                  <a:pt x="212995" y="1504197"/>
                  <a:pt x="225021" y="1543280"/>
                  <a:pt x="203200" y="1477818"/>
                </a:cubicBezTo>
                <a:cubicBezTo>
                  <a:pt x="181089" y="1411485"/>
                  <a:pt x="208943" y="1463847"/>
                  <a:pt x="184727" y="1366982"/>
                </a:cubicBezTo>
                <a:cubicBezTo>
                  <a:pt x="181388" y="1353624"/>
                  <a:pt x="171679" y="1342692"/>
                  <a:pt x="166255" y="1330036"/>
                </a:cubicBezTo>
                <a:cubicBezTo>
                  <a:pt x="162420" y="1321087"/>
                  <a:pt x="161746" y="1310838"/>
                  <a:pt x="157018" y="1302327"/>
                </a:cubicBezTo>
                <a:cubicBezTo>
                  <a:pt x="146236" y="1282920"/>
                  <a:pt x="127094" y="1267971"/>
                  <a:pt x="120073" y="1246909"/>
                </a:cubicBezTo>
                <a:cubicBezTo>
                  <a:pt x="106482" y="1206138"/>
                  <a:pt x="115190" y="1227908"/>
                  <a:pt x="92364" y="1182254"/>
                </a:cubicBezTo>
                <a:cubicBezTo>
                  <a:pt x="89285" y="1166860"/>
                  <a:pt x="88639" y="1150772"/>
                  <a:pt x="83127" y="1136073"/>
                </a:cubicBezTo>
                <a:cubicBezTo>
                  <a:pt x="79229" y="1125679"/>
                  <a:pt x="67845" y="1118996"/>
                  <a:pt x="64655" y="1108364"/>
                </a:cubicBezTo>
                <a:cubicBezTo>
                  <a:pt x="58399" y="1087512"/>
                  <a:pt x="58497" y="1065261"/>
                  <a:pt x="55418" y="1043709"/>
                </a:cubicBezTo>
                <a:cubicBezTo>
                  <a:pt x="57866" y="1006997"/>
                  <a:pt x="62167" y="805516"/>
                  <a:pt x="83127" y="711200"/>
                </a:cubicBezTo>
                <a:cubicBezTo>
                  <a:pt x="85239" y="701696"/>
                  <a:pt x="89566" y="692816"/>
                  <a:pt x="92364" y="683491"/>
                </a:cubicBezTo>
                <a:cubicBezTo>
                  <a:pt x="98805" y="662022"/>
                  <a:pt x="104679" y="640388"/>
                  <a:pt x="110836" y="618836"/>
                </a:cubicBezTo>
                <a:cubicBezTo>
                  <a:pt x="107757" y="464897"/>
                  <a:pt x="113409" y="310535"/>
                  <a:pt x="101600" y="157018"/>
                </a:cubicBezTo>
                <a:cubicBezTo>
                  <a:pt x="100749" y="145950"/>
                  <a:pt x="80998" y="147073"/>
                  <a:pt x="73891" y="138545"/>
                </a:cubicBezTo>
                <a:cubicBezTo>
                  <a:pt x="65076" y="127968"/>
                  <a:pt x="63421" y="112804"/>
                  <a:pt x="55418" y="101600"/>
                </a:cubicBezTo>
                <a:cubicBezTo>
                  <a:pt x="47826" y="90971"/>
                  <a:pt x="36945" y="83127"/>
                  <a:pt x="27709" y="73891"/>
                </a:cubicBezTo>
                <a:lnTo>
                  <a:pt x="9236" y="55418"/>
                </a:lnTo>
                <a:lnTo>
                  <a:pt x="9236" y="554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"/>
            </a:schemeClr>
          </a:solidFill>
          <a:ln w="0">
            <a:solidFill>
              <a:schemeClr val="accent1">
                <a:shade val="50000"/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>
            <a:hlinkClick r:id="rId10" action="ppaction://hlinksldjump"/>
          </p:cNvPr>
          <p:cNvSpPr/>
          <p:nvPr/>
        </p:nvSpPr>
        <p:spPr>
          <a:xfrm>
            <a:off x="316754" y="1295796"/>
            <a:ext cx="2749719" cy="3931986"/>
          </a:xfrm>
          <a:custGeom>
            <a:avLst/>
            <a:gdLst>
              <a:gd name="connsiteX0" fmla="*/ 662301 w 2749719"/>
              <a:gd name="connsiteY0" fmla="*/ 6531 h 3931986"/>
              <a:gd name="connsiteX1" fmla="*/ 717719 w 2749719"/>
              <a:gd name="connsiteY1" fmla="*/ 25004 h 3931986"/>
              <a:gd name="connsiteX2" fmla="*/ 754664 w 2749719"/>
              <a:gd name="connsiteY2" fmla="*/ 34240 h 3931986"/>
              <a:gd name="connsiteX3" fmla="*/ 791610 w 2749719"/>
              <a:gd name="connsiteY3" fmla="*/ 71186 h 3931986"/>
              <a:gd name="connsiteX4" fmla="*/ 847028 w 2749719"/>
              <a:gd name="connsiteY4" fmla="*/ 98895 h 3931986"/>
              <a:gd name="connsiteX5" fmla="*/ 911682 w 2749719"/>
              <a:gd name="connsiteY5" fmla="*/ 135840 h 3931986"/>
              <a:gd name="connsiteX6" fmla="*/ 967101 w 2749719"/>
              <a:gd name="connsiteY6" fmla="*/ 154313 h 3931986"/>
              <a:gd name="connsiteX7" fmla="*/ 1050228 w 2749719"/>
              <a:gd name="connsiteY7" fmla="*/ 191259 h 3931986"/>
              <a:gd name="connsiteX8" fmla="*/ 1151828 w 2749719"/>
              <a:gd name="connsiteY8" fmla="*/ 265149 h 3931986"/>
              <a:gd name="connsiteX9" fmla="*/ 1188773 w 2749719"/>
              <a:gd name="connsiteY9" fmla="*/ 283622 h 3931986"/>
              <a:gd name="connsiteX10" fmla="*/ 1234955 w 2749719"/>
              <a:gd name="connsiteY10" fmla="*/ 320568 h 3931986"/>
              <a:gd name="connsiteX11" fmla="*/ 1262664 w 2749719"/>
              <a:gd name="connsiteY11" fmla="*/ 339040 h 3931986"/>
              <a:gd name="connsiteX12" fmla="*/ 1318082 w 2749719"/>
              <a:gd name="connsiteY12" fmla="*/ 394459 h 3931986"/>
              <a:gd name="connsiteX13" fmla="*/ 1364264 w 2749719"/>
              <a:gd name="connsiteY13" fmla="*/ 412931 h 3931986"/>
              <a:gd name="connsiteX14" fmla="*/ 1391973 w 2749719"/>
              <a:gd name="connsiteY14" fmla="*/ 440640 h 3931986"/>
              <a:gd name="connsiteX15" fmla="*/ 1438155 w 2749719"/>
              <a:gd name="connsiteY15" fmla="*/ 496059 h 3931986"/>
              <a:gd name="connsiteX16" fmla="*/ 1447391 w 2749719"/>
              <a:gd name="connsiteY16" fmla="*/ 533004 h 3931986"/>
              <a:gd name="connsiteX17" fmla="*/ 1484337 w 2749719"/>
              <a:gd name="connsiteY17" fmla="*/ 606895 h 3931986"/>
              <a:gd name="connsiteX18" fmla="*/ 1493573 w 2749719"/>
              <a:gd name="connsiteY18" fmla="*/ 643840 h 3931986"/>
              <a:gd name="connsiteX19" fmla="*/ 1512046 w 2749719"/>
              <a:gd name="connsiteY19" fmla="*/ 671549 h 3931986"/>
              <a:gd name="connsiteX20" fmla="*/ 1530519 w 2749719"/>
              <a:gd name="connsiteY20" fmla="*/ 708495 h 3931986"/>
              <a:gd name="connsiteX21" fmla="*/ 1548991 w 2749719"/>
              <a:gd name="connsiteY21" fmla="*/ 763913 h 3931986"/>
              <a:gd name="connsiteX22" fmla="*/ 1567464 w 2749719"/>
              <a:gd name="connsiteY22" fmla="*/ 810095 h 3931986"/>
              <a:gd name="connsiteX23" fmla="*/ 1576701 w 2749719"/>
              <a:gd name="connsiteY23" fmla="*/ 856277 h 3931986"/>
              <a:gd name="connsiteX24" fmla="*/ 1669064 w 2749719"/>
              <a:gd name="connsiteY24" fmla="*/ 1077949 h 3931986"/>
              <a:gd name="connsiteX25" fmla="*/ 1724482 w 2749719"/>
              <a:gd name="connsiteY25" fmla="*/ 1151840 h 3931986"/>
              <a:gd name="connsiteX26" fmla="*/ 1779901 w 2749719"/>
              <a:gd name="connsiteY26" fmla="*/ 1225731 h 3931986"/>
              <a:gd name="connsiteX27" fmla="*/ 1807610 w 2749719"/>
              <a:gd name="connsiteY27" fmla="*/ 1262677 h 3931986"/>
              <a:gd name="connsiteX28" fmla="*/ 1835319 w 2749719"/>
              <a:gd name="connsiteY28" fmla="*/ 1308859 h 3931986"/>
              <a:gd name="connsiteX29" fmla="*/ 1844555 w 2749719"/>
              <a:gd name="connsiteY29" fmla="*/ 1355040 h 3931986"/>
              <a:gd name="connsiteX30" fmla="*/ 1881501 w 2749719"/>
              <a:gd name="connsiteY30" fmla="*/ 1401222 h 3931986"/>
              <a:gd name="connsiteX31" fmla="*/ 1927682 w 2749719"/>
              <a:gd name="connsiteY31" fmla="*/ 1465877 h 3931986"/>
              <a:gd name="connsiteX32" fmla="*/ 1955391 w 2749719"/>
              <a:gd name="connsiteY32" fmla="*/ 1521295 h 3931986"/>
              <a:gd name="connsiteX33" fmla="*/ 2020046 w 2749719"/>
              <a:gd name="connsiteY33" fmla="*/ 1604422 h 3931986"/>
              <a:gd name="connsiteX34" fmla="*/ 2121646 w 2749719"/>
              <a:gd name="connsiteY34" fmla="*/ 1789149 h 3931986"/>
              <a:gd name="connsiteX35" fmla="*/ 2186301 w 2749719"/>
              <a:gd name="connsiteY35" fmla="*/ 1853804 h 3931986"/>
              <a:gd name="connsiteX36" fmla="*/ 2250955 w 2749719"/>
              <a:gd name="connsiteY36" fmla="*/ 1890749 h 3931986"/>
              <a:gd name="connsiteX37" fmla="*/ 2269428 w 2749719"/>
              <a:gd name="connsiteY37" fmla="*/ 1918459 h 3931986"/>
              <a:gd name="connsiteX38" fmla="*/ 2306373 w 2749719"/>
              <a:gd name="connsiteY38" fmla="*/ 1927695 h 3931986"/>
              <a:gd name="connsiteX39" fmla="*/ 2389501 w 2749719"/>
              <a:gd name="connsiteY39" fmla="*/ 1964640 h 3931986"/>
              <a:gd name="connsiteX40" fmla="*/ 2407973 w 2749719"/>
              <a:gd name="connsiteY40" fmla="*/ 2001586 h 3931986"/>
              <a:gd name="connsiteX41" fmla="*/ 2417210 w 2749719"/>
              <a:gd name="connsiteY41" fmla="*/ 2038531 h 3931986"/>
              <a:gd name="connsiteX42" fmla="*/ 2435682 w 2749719"/>
              <a:gd name="connsiteY42" fmla="*/ 2066240 h 3931986"/>
              <a:gd name="connsiteX43" fmla="*/ 2481864 w 2749719"/>
              <a:gd name="connsiteY43" fmla="*/ 2481877 h 3931986"/>
              <a:gd name="connsiteX44" fmla="*/ 2518810 w 2749719"/>
              <a:gd name="connsiteY44" fmla="*/ 2537295 h 3931986"/>
              <a:gd name="connsiteX45" fmla="*/ 2546519 w 2749719"/>
              <a:gd name="connsiteY45" fmla="*/ 2592713 h 3931986"/>
              <a:gd name="connsiteX46" fmla="*/ 2611173 w 2749719"/>
              <a:gd name="connsiteY46" fmla="*/ 2648131 h 3931986"/>
              <a:gd name="connsiteX47" fmla="*/ 2694301 w 2749719"/>
              <a:gd name="connsiteY47" fmla="*/ 2768204 h 3931986"/>
              <a:gd name="connsiteX48" fmla="*/ 2749719 w 2749719"/>
              <a:gd name="connsiteY48" fmla="*/ 2851331 h 3931986"/>
              <a:gd name="connsiteX49" fmla="*/ 2740482 w 2749719"/>
              <a:gd name="connsiteY49" fmla="*/ 3073004 h 3931986"/>
              <a:gd name="connsiteX50" fmla="*/ 2722010 w 2749719"/>
              <a:gd name="connsiteY50" fmla="*/ 3100713 h 3931986"/>
              <a:gd name="connsiteX51" fmla="*/ 2675828 w 2749719"/>
              <a:gd name="connsiteY51" fmla="*/ 3165368 h 3931986"/>
              <a:gd name="connsiteX52" fmla="*/ 2657355 w 2749719"/>
              <a:gd name="connsiteY52" fmla="*/ 3202313 h 3931986"/>
              <a:gd name="connsiteX53" fmla="*/ 2555755 w 2749719"/>
              <a:gd name="connsiteY53" fmla="*/ 3294677 h 3931986"/>
              <a:gd name="connsiteX54" fmla="*/ 2528046 w 2749719"/>
              <a:gd name="connsiteY54" fmla="*/ 3322386 h 3931986"/>
              <a:gd name="connsiteX55" fmla="*/ 2491101 w 2749719"/>
              <a:gd name="connsiteY55" fmla="*/ 3340859 h 3931986"/>
              <a:gd name="connsiteX56" fmla="*/ 2426446 w 2749719"/>
              <a:gd name="connsiteY56" fmla="*/ 3396277 h 3931986"/>
              <a:gd name="connsiteX57" fmla="*/ 2371028 w 2749719"/>
              <a:gd name="connsiteY57" fmla="*/ 3507113 h 3931986"/>
              <a:gd name="connsiteX58" fmla="*/ 2315610 w 2749719"/>
              <a:gd name="connsiteY58" fmla="*/ 3682604 h 3931986"/>
              <a:gd name="connsiteX59" fmla="*/ 2278664 w 2749719"/>
              <a:gd name="connsiteY59" fmla="*/ 3793440 h 3931986"/>
              <a:gd name="connsiteX60" fmla="*/ 2260191 w 2749719"/>
              <a:gd name="connsiteY60" fmla="*/ 3830386 h 3931986"/>
              <a:gd name="connsiteX61" fmla="*/ 2158591 w 2749719"/>
              <a:gd name="connsiteY61" fmla="*/ 3867331 h 3931986"/>
              <a:gd name="connsiteX62" fmla="*/ 2066228 w 2749719"/>
              <a:gd name="connsiteY62" fmla="*/ 3913513 h 3931986"/>
              <a:gd name="connsiteX63" fmla="*/ 2020046 w 2749719"/>
              <a:gd name="connsiteY63" fmla="*/ 3931986 h 3931986"/>
              <a:gd name="connsiteX64" fmla="*/ 1687537 w 2749719"/>
              <a:gd name="connsiteY64" fmla="*/ 3913513 h 3931986"/>
              <a:gd name="connsiteX65" fmla="*/ 1650591 w 2749719"/>
              <a:gd name="connsiteY65" fmla="*/ 3904277 h 3931986"/>
              <a:gd name="connsiteX66" fmla="*/ 1613646 w 2749719"/>
              <a:gd name="connsiteY66" fmla="*/ 3885804 h 3931986"/>
              <a:gd name="connsiteX67" fmla="*/ 1345791 w 2749719"/>
              <a:gd name="connsiteY67" fmla="*/ 3876568 h 3931986"/>
              <a:gd name="connsiteX68" fmla="*/ 1225719 w 2749719"/>
              <a:gd name="connsiteY68" fmla="*/ 3811913 h 3931986"/>
              <a:gd name="connsiteX69" fmla="*/ 1188773 w 2749719"/>
              <a:gd name="connsiteY69" fmla="*/ 3784204 h 3931986"/>
              <a:gd name="connsiteX70" fmla="*/ 1161064 w 2749719"/>
              <a:gd name="connsiteY70" fmla="*/ 3774968 h 3931986"/>
              <a:gd name="connsiteX71" fmla="*/ 1077937 w 2749719"/>
              <a:gd name="connsiteY71" fmla="*/ 3728786 h 3931986"/>
              <a:gd name="connsiteX72" fmla="*/ 1004046 w 2749719"/>
              <a:gd name="connsiteY72" fmla="*/ 3673368 h 3931986"/>
              <a:gd name="connsiteX73" fmla="*/ 920919 w 2749719"/>
              <a:gd name="connsiteY73" fmla="*/ 3645659 h 3931986"/>
              <a:gd name="connsiteX74" fmla="*/ 902446 w 2749719"/>
              <a:gd name="connsiteY74" fmla="*/ 3617949 h 3931986"/>
              <a:gd name="connsiteX75" fmla="*/ 874737 w 2749719"/>
              <a:gd name="connsiteY75" fmla="*/ 3571768 h 3931986"/>
              <a:gd name="connsiteX76" fmla="*/ 847028 w 2749719"/>
              <a:gd name="connsiteY76" fmla="*/ 3534822 h 3931986"/>
              <a:gd name="connsiteX77" fmla="*/ 773137 w 2749719"/>
              <a:gd name="connsiteY77" fmla="*/ 3479404 h 3931986"/>
              <a:gd name="connsiteX78" fmla="*/ 726955 w 2749719"/>
              <a:gd name="connsiteY78" fmla="*/ 3442459 h 3931986"/>
              <a:gd name="connsiteX79" fmla="*/ 699246 w 2749719"/>
              <a:gd name="connsiteY79" fmla="*/ 3414749 h 3931986"/>
              <a:gd name="connsiteX80" fmla="*/ 671537 w 2749719"/>
              <a:gd name="connsiteY80" fmla="*/ 3396277 h 3931986"/>
              <a:gd name="connsiteX81" fmla="*/ 634591 w 2749719"/>
              <a:gd name="connsiteY81" fmla="*/ 3303913 h 3931986"/>
              <a:gd name="connsiteX82" fmla="*/ 616119 w 2749719"/>
              <a:gd name="connsiteY82" fmla="*/ 3266968 h 3931986"/>
              <a:gd name="connsiteX83" fmla="*/ 579173 w 2749719"/>
              <a:gd name="connsiteY83" fmla="*/ 3174604 h 3931986"/>
              <a:gd name="connsiteX84" fmla="*/ 551464 w 2749719"/>
              <a:gd name="connsiteY84" fmla="*/ 3119186 h 3931986"/>
              <a:gd name="connsiteX85" fmla="*/ 496046 w 2749719"/>
              <a:gd name="connsiteY85" fmla="*/ 3091477 h 3931986"/>
              <a:gd name="connsiteX86" fmla="*/ 459101 w 2749719"/>
              <a:gd name="connsiteY86" fmla="*/ 3082240 h 3931986"/>
              <a:gd name="connsiteX87" fmla="*/ 320555 w 2749719"/>
              <a:gd name="connsiteY87" fmla="*/ 3036059 h 3931986"/>
              <a:gd name="connsiteX88" fmla="*/ 209719 w 2749719"/>
              <a:gd name="connsiteY88" fmla="*/ 2999113 h 3931986"/>
              <a:gd name="connsiteX89" fmla="*/ 154301 w 2749719"/>
              <a:gd name="connsiteY89" fmla="*/ 2980640 h 3931986"/>
              <a:gd name="connsiteX90" fmla="*/ 108119 w 2749719"/>
              <a:gd name="connsiteY90" fmla="*/ 2971404 h 3931986"/>
              <a:gd name="connsiteX91" fmla="*/ 89646 w 2749719"/>
              <a:gd name="connsiteY91" fmla="*/ 2943695 h 3931986"/>
              <a:gd name="connsiteX92" fmla="*/ 80410 w 2749719"/>
              <a:gd name="connsiteY92" fmla="*/ 2915986 h 3931986"/>
              <a:gd name="connsiteX93" fmla="*/ 52701 w 2749719"/>
              <a:gd name="connsiteY93" fmla="*/ 2879040 h 3931986"/>
              <a:gd name="connsiteX94" fmla="*/ 61937 w 2749719"/>
              <a:gd name="connsiteY94" fmla="*/ 2435695 h 3931986"/>
              <a:gd name="connsiteX95" fmla="*/ 71173 w 2749719"/>
              <a:gd name="connsiteY95" fmla="*/ 2389513 h 3931986"/>
              <a:gd name="connsiteX96" fmla="*/ 80410 w 2749719"/>
              <a:gd name="connsiteY96" fmla="*/ 2306386 h 3931986"/>
              <a:gd name="connsiteX97" fmla="*/ 98882 w 2749719"/>
              <a:gd name="connsiteY97" fmla="*/ 2158604 h 3931986"/>
              <a:gd name="connsiteX98" fmla="*/ 117355 w 2749719"/>
              <a:gd name="connsiteY98" fmla="*/ 2103186 h 3931986"/>
              <a:gd name="connsiteX99" fmla="*/ 135828 w 2749719"/>
              <a:gd name="connsiteY99" fmla="*/ 2001586 h 3931986"/>
              <a:gd name="connsiteX100" fmla="*/ 154301 w 2749719"/>
              <a:gd name="connsiteY100" fmla="*/ 1955404 h 3931986"/>
              <a:gd name="connsiteX101" fmla="*/ 172773 w 2749719"/>
              <a:gd name="connsiteY101" fmla="*/ 1890749 h 3931986"/>
              <a:gd name="connsiteX102" fmla="*/ 209719 w 2749719"/>
              <a:gd name="connsiteY102" fmla="*/ 1779913 h 3931986"/>
              <a:gd name="connsiteX103" fmla="*/ 228191 w 2749719"/>
              <a:gd name="connsiteY103" fmla="*/ 1724495 h 3931986"/>
              <a:gd name="connsiteX104" fmla="*/ 237428 w 2749719"/>
              <a:gd name="connsiteY104" fmla="*/ 1669077 h 3931986"/>
              <a:gd name="connsiteX105" fmla="*/ 255901 w 2749719"/>
              <a:gd name="connsiteY105" fmla="*/ 1604422 h 3931986"/>
              <a:gd name="connsiteX106" fmla="*/ 274373 w 2749719"/>
              <a:gd name="connsiteY106" fmla="*/ 1539768 h 3931986"/>
              <a:gd name="connsiteX107" fmla="*/ 292846 w 2749719"/>
              <a:gd name="connsiteY107" fmla="*/ 1502822 h 3931986"/>
              <a:gd name="connsiteX108" fmla="*/ 302082 w 2749719"/>
              <a:gd name="connsiteY108" fmla="*/ 1438168 h 3931986"/>
              <a:gd name="connsiteX109" fmla="*/ 320555 w 2749719"/>
              <a:gd name="connsiteY109" fmla="*/ 1382749 h 3931986"/>
              <a:gd name="connsiteX110" fmla="*/ 329791 w 2749719"/>
              <a:gd name="connsiteY110" fmla="*/ 1308859 h 3931986"/>
              <a:gd name="connsiteX111" fmla="*/ 348264 w 2749719"/>
              <a:gd name="connsiteY111" fmla="*/ 1253440 h 3931986"/>
              <a:gd name="connsiteX112" fmla="*/ 357501 w 2749719"/>
              <a:gd name="connsiteY112" fmla="*/ 1170313 h 3931986"/>
              <a:gd name="connsiteX113" fmla="*/ 375973 w 2749719"/>
              <a:gd name="connsiteY113" fmla="*/ 1087186 h 3931986"/>
              <a:gd name="connsiteX114" fmla="*/ 385210 w 2749719"/>
              <a:gd name="connsiteY114" fmla="*/ 939404 h 3931986"/>
              <a:gd name="connsiteX115" fmla="*/ 394446 w 2749719"/>
              <a:gd name="connsiteY115" fmla="*/ 579186 h 3931986"/>
              <a:gd name="connsiteX116" fmla="*/ 403682 w 2749719"/>
              <a:gd name="connsiteY116" fmla="*/ 551477 h 3931986"/>
              <a:gd name="connsiteX117" fmla="*/ 431391 w 2749719"/>
              <a:gd name="connsiteY117" fmla="*/ 449877 h 3931986"/>
              <a:gd name="connsiteX118" fmla="*/ 449864 w 2749719"/>
              <a:gd name="connsiteY118" fmla="*/ 394459 h 3931986"/>
              <a:gd name="connsiteX119" fmla="*/ 477573 w 2749719"/>
              <a:gd name="connsiteY119" fmla="*/ 329804 h 3931986"/>
              <a:gd name="connsiteX120" fmla="*/ 514519 w 2749719"/>
              <a:gd name="connsiteY120" fmla="*/ 265149 h 3931986"/>
              <a:gd name="connsiteX121" fmla="*/ 523755 w 2749719"/>
              <a:gd name="connsiteY121" fmla="*/ 237440 h 3931986"/>
              <a:gd name="connsiteX122" fmla="*/ 551464 w 2749719"/>
              <a:gd name="connsiteY122" fmla="*/ 218968 h 3931986"/>
              <a:gd name="connsiteX123" fmla="*/ 579173 w 2749719"/>
              <a:gd name="connsiteY123" fmla="*/ 191259 h 3931986"/>
              <a:gd name="connsiteX124" fmla="*/ 616119 w 2749719"/>
              <a:gd name="connsiteY124" fmla="*/ 135840 h 3931986"/>
              <a:gd name="connsiteX125" fmla="*/ 625355 w 2749719"/>
              <a:gd name="connsiteY125" fmla="*/ 98895 h 3931986"/>
              <a:gd name="connsiteX126" fmla="*/ 653064 w 2749719"/>
              <a:gd name="connsiteY126" fmla="*/ 61949 h 3931986"/>
              <a:gd name="connsiteX127" fmla="*/ 662301 w 2749719"/>
              <a:gd name="connsiteY127" fmla="*/ 6531 h 39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2749719" h="3931986">
                <a:moveTo>
                  <a:pt x="662301" y="6531"/>
                </a:moveTo>
                <a:cubicBezTo>
                  <a:pt x="673077" y="374"/>
                  <a:pt x="699068" y="19409"/>
                  <a:pt x="717719" y="25004"/>
                </a:cubicBezTo>
                <a:cubicBezTo>
                  <a:pt x="729878" y="28652"/>
                  <a:pt x="743900" y="27512"/>
                  <a:pt x="754664" y="34240"/>
                </a:cubicBezTo>
                <a:cubicBezTo>
                  <a:pt x="769433" y="43471"/>
                  <a:pt x="777342" y="61198"/>
                  <a:pt x="791610" y="71186"/>
                </a:cubicBezTo>
                <a:cubicBezTo>
                  <a:pt x="808530" y="83030"/>
                  <a:pt x="828844" y="89103"/>
                  <a:pt x="847028" y="98895"/>
                </a:cubicBezTo>
                <a:cubicBezTo>
                  <a:pt x="868883" y="110663"/>
                  <a:pt x="889145" y="125438"/>
                  <a:pt x="911682" y="135840"/>
                </a:cubicBezTo>
                <a:cubicBezTo>
                  <a:pt x="929362" y="144000"/>
                  <a:pt x="948801" y="147658"/>
                  <a:pt x="967101" y="154313"/>
                </a:cubicBezTo>
                <a:cubicBezTo>
                  <a:pt x="990616" y="162864"/>
                  <a:pt x="1027893" y="177858"/>
                  <a:pt x="1050228" y="191259"/>
                </a:cubicBezTo>
                <a:cubicBezTo>
                  <a:pt x="1193278" y="277088"/>
                  <a:pt x="1025061" y="180638"/>
                  <a:pt x="1151828" y="265149"/>
                </a:cubicBezTo>
                <a:cubicBezTo>
                  <a:pt x="1163284" y="272786"/>
                  <a:pt x="1177317" y="275984"/>
                  <a:pt x="1188773" y="283622"/>
                </a:cubicBezTo>
                <a:cubicBezTo>
                  <a:pt x="1205176" y="294558"/>
                  <a:pt x="1219184" y="308740"/>
                  <a:pt x="1234955" y="320568"/>
                </a:cubicBezTo>
                <a:cubicBezTo>
                  <a:pt x="1243835" y="327228"/>
                  <a:pt x="1254367" y="331665"/>
                  <a:pt x="1262664" y="339040"/>
                </a:cubicBezTo>
                <a:cubicBezTo>
                  <a:pt x="1282190" y="356396"/>
                  <a:pt x="1296954" y="379093"/>
                  <a:pt x="1318082" y="394459"/>
                </a:cubicBezTo>
                <a:cubicBezTo>
                  <a:pt x="1331491" y="404211"/>
                  <a:pt x="1348870" y="406774"/>
                  <a:pt x="1364264" y="412931"/>
                </a:cubicBezTo>
                <a:cubicBezTo>
                  <a:pt x="1373500" y="422167"/>
                  <a:pt x="1383611" y="430605"/>
                  <a:pt x="1391973" y="440640"/>
                </a:cubicBezTo>
                <a:cubicBezTo>
                  <a:pt x="1456276" y="517803"/>
                  <a:pt x="1357194" y="415095"/>
                  <a:pt x="1438155" y="496059"/>
                </a:cubicBezTo>
                <a:cubicBezTo>
                  <a:pt x="1441234" y="508374"/>
                  <a:pt x="1442509" y="521286"/>
                  <a:pt x="1447391" y="533004"/>
                </a:cubicBezTo>
                <a:cubicBezTo>
                  <a:pt x="1457982" y="558423"/>
                  <a:pt x="1484337" y="606895"/>
                  <a:pt x="1484337" y="606895"/>
                </a:cubicBezTo>
                <a:cubicBezTo>
                  <a:pt x="1487416" y="619210"/>
                  <a:pt x="1488573" y="632172"/>
                  <a:pt x="1493573" y="643840"/>
                </a:cubicBezTo>
                <a:cubicBezTo>
                  <a:pt x="1497946" y="654043"/>
                  <a:pt x="1506538" y="661911"/>
                  <a:pt x="1512046" y="671549"/>
                </a:cubicBezTo>
                <a:cubicBezTo>
                  <a:pt x="1518877" y="683504"/>
                  <a:pt x="1525405" y="695711"/>
                  <a:pt x="1530519" y="708495"/>
                </a:cubicBezTo>
                <a:cubicBezTo>
                  <a:pt x="1537751" y="726574"/>
                  <a:pt x="1542337" y="745613"/>
                  <a:pt x="1548991" y="763913"/>
                </a:cubicBezTo>
                <a:cubicBezTo>
                  <a:pt x="1554657" y="779495"/>
                  <a:pt x="1562700" y="794214"/>
                  <a:pt x="1567464" y="810095"/>
                </a:cubicBezTo>
                <a:cubicBezTo>
                  <a:pt x="1571975" y="825132"/>
                  <a:pt x="1572271" y="841216"/>
                  <a:pt x="1576701" y="856277"/>
                </a:cubicBezTo>
                <a:cubicBezTo>
                  <a:pt x="1593451" y="913226"/>
                  <a:pt x="1631505" y="1031000"/>
                  <a:pt x="1669064" y="1077949"/>
                </a:cubicBezTo>
                <a:cubicBezTo>
                  <a:pt x="1765188" y="1198103"/>
                  <a:pt x="1665657" y="1070956"/>
                  <a:pt x="1724482" y="1151840"/>
                </a:cubicBezTo>
                <a:cubicBezTo>
                  <a:pt x="1742591" y="1176739"/>
                  <a:pt x="1761428" y="1201101"/>
                  <a:pt x="1779901" y="1225731"/>
                </a:cubicBezTo>
                <a:cubicBezTo>
                  <a:pt x="1789137" y="1238046"/>
                  <a:pt x="1799690" y="1249477"/>
                  <a:pt x="1807610" y="1262677"/>
                </a:cubicBezTo>
                <a:lnTo>
                  <a:pt x="1835319" y="1308859"/>
                </a:lnTo>
                <a:cubicBezTo>
                  <a:pt x="1838398" y="1324253"/>
                  <a:pt x="1837534" y="1340999"/>
                  <a:pt x="1844555" y="1355040"/>
                </a:cubicBezTo>
                <a:cubicBezTo>
                  <a:pt x="1853371" y="1372673"/>
                  <a:pt x="1869673" y="1385451"/>
                  <a:pt x="1881501" y="1401222"/>
                </a:cubicBezTo>
                <a:cubicBezTo>
                  <a:pt x="1897392" y="1422410"/>
                  <a:pt x="1913802" y="1443321"/>
                  <a:pt x="1927682" y="1465877"/>
                </a:cubicBezTo>
                <a:cubicBezTo>
                  <a:pt x="1938506" y="1483466"/>
                  <a:pt x="1943547" y="1504375"/>
                  <a:pt x="1955391" y="1521295"/>
                </a:cubicBezTo>
                <a:cubicBezTo>
                  <a:pt x="2036084" y="1636569"/>
                  <a:pt x="1951368" y="1475650"/>
                  <a:pt x="2020046" y="1604422"/>
                </a:cubicBezTo>
                <a:cubicBezTo>
                  <a:pt x="2037760" y="1637636"/>
                  <a:pt x="2094960" y="1762463"/>
                  <a:pt x="2121646" y="1789149"/>
                </a:cubicBezTo>
                <a:lnTo>
                  <a:pt x="2186301" y="1853804"/>
                </a:lnTo>
                <a:cubicBezTo>
                  <a:pt x="2222986" y="1890489"/>
                  <a:pt x="2201338" y="1878345"/>
                  <a:pt x="2250955" y="1890749"/>
                </a:cubicBezTo>
                <a:cubicBezTo>
                  <a:pt x="2257113" y="1899986"/>
                  <a:pt x="2260191" y="1912301"/>
                  <a:pt x="2269428" y="1918459"/>
                </a:cubicBezTo>
                <a:cubicBezTo>
                  <a:pt x="2279990" y="1925500"/>
                  <a:pt x="2294214" y="1924047"/>
                  <a:pt x="2306373" y="1927695"/>
                </a:cubicBezTo>
                <a:cubicBezTo>
                  <a:pt x="2366325" y="1945681"/>
                  <a:pt x="2349008" y="1937647"/>
                  <a:pt x="2389501" y="1964640"/>
                </a:cubicBezTo>
                <a:cubicBezTo>
                  <a:pt x="2395658" y="1976955"/>
                  <a:pt x="2403138" y="1988694"/>
                  <a:pt x="2407973" y="2001586"/>
                </a:cubicBezTo>
                <a:cubicBezTo>
                  <a:pt x="2412430" y="2013472"/>
                  <a:pt x="2412210" y="2026863"/>
                  <a:pt x="2417210" y="2038531"/>
                </a:cubicBezTo>
                <a:cubicBezTo>
                  <a:pt x="2421583" y="2048734"/>
                  <a:pt x="2429525" y="2057004"/>
                  <a:pt x="2435682" y="2066240"/>
                </a:cubicBezTo>
                <a:cubicBezTo>
                  <a:pt x="2442095" y="2172051"/>
                  <a:pt x="2434843" y="2360965"/>
                  <a:pt x="2481864" y="2481877"/>
                </a:cubicBezTo>
                <a:cubicBezTo>
                  <a:pt x="2489911" y="2502569"/>
                  <a:pt x="2507623" y="2518118"/>
                  <a:pt x="2518810" y="2537295"/>
                </a:cubicBezTo>
                <a:cubicBezTo>
                  <a:pt x="2529217" y="2555135"/>
                  <a:pt x="2533297" y="2576847"/>
                  <a:pt x="2546519" y="2592713"/>
                </a:cubicBezTo>
                <a:cubicBezTo>
                  <a:pt x="2564690" y="2614519"/>
                  <a:pt x="2592889" y="2626419"/>
                  <a:pt x="2611173" y="2648131"/>
                </a:cubicBezTo>
                <a:cubicBezTo>
                  <a:pt x="2642530" y="2685367"/>
                  <a:pt x="2663891" y="2730191"/>
                  <a:pt x="2694301" y="2768204"/>
                </a:cubicBezTo>
                <a:cubicBezTo>
                  <a:pt x="2739847" y="2825138"/>
                  <a:pt x="2722430" y="2796754"/>
                  <a:pt x="2749719" y="2851331"/>
                </a:cubicBezTo>
                <a:cubicBezTo>
                  <a:pt x="2746640" y="2925222"/>
                  <a:pt x="2748649" y="2999501"/>
                  <a:pt x="2740482" y="3073004"/>
                </a:cubicBezTo>
                <a:cubicBezTo>
                  <a:pt x="2739256" y="3084037"/>
                  <a:pt x="2728462" y="3091680"/>
                  <a:pt x="2722010" y="3100713"/>
                </a:cubicBezTo>
                <a:cubicBezTo>
                  <a:pt x="2707853" y="3120534"/>
                  <a:pt x="2688265" y="3143603"/>
                  <a:pt x="2675828" y="3165368"/>
                </a:cubicBezTo>
                <a:cubicBezTo>
                  <a:pt x="2668997" y="3177322"/>
                  <a:pt x="2666074" y="3191657"/>
                  <a:pt x="2657355" y="3202313"/>
                </a:cubicBezTo>
                <a:cubicBezTo>
                  <a:pt x="2592157" y="3282000"/>
                  <a:pt x="2611861" y="3246587"/>
                  <a:pt x="2555755" y="3294677"/>
                </a:cubicBezTo>
                <a:cubicBezTo>
                  <a:pt x="2545837" y="3303178"/>
                  <a:pt x="2538675" y="3314794"/>
                  <a:pt x="2528046" y="3322386"/>
                </a:cubicBezTo>
                <a:cubicBezTo>
                  <a:pt x="2516842" y="3330389"/>
                  <a:pt x="2502236" y="3332761"/>
                  <a:pt x="2491101" y="3340859"/>
                </a:cubicBezTo>
                <a:cubicBezTo>
                  <a:pt x="2468145" y="3357554"/>
                  <a:pt x="2447998" y="3377804"/>
                  <a:pt x="2426446" y="3396277"/>
                </a:cubicBezTo>
                <a:cubicBezTo>
                  <a:pt x="2359075" y="3598387"/>
                  <a:pt x="2466521" y="3292254"/>
                  <a:pt x="2371028" y="3507113"/>
                </a:cubicBezTo>
                <a:cubicBezTo>
                  <a:pt x="2344581" y="3566619"/>
                  <a:pt x="2334658" y="3622285"/>
                  <a:pt x="2315610" y="3682604"/>
                </a:cubicBezTo>
                <a:cubicBezTo>
                  <a:pt x="2303883" y="3719740"/>
                  <a:pt x="2296080" y="3758608"/>
                  <a:pt x="2278664" y="3793440"/>
                </a:cubicBezTo>
                <a:cubicBezTo>
                  <a:pt x="2272506" y="3805755"/>
                  <a:pt x="2270645" y="3821425"/>
                  <a:pt x="2260191" y="3830386"/>
                </a:cubicBezTo>
                <a:cubicBezTo>
                  <a:pt x="2250892" y="3838357"/>
                  <a:pt x="2165189" y="3864445"/>
                  <a:pt x="2158591" y="3867331"/>
                </a:cubicBezTo>
                <a:cubicBezTo>
                  <a:pt x="2127055" y="3881128"/>
                  <a:pt x="2098188" y="3900729"/>
                  <a:pt x="2066228" y="3913513"/>
                </a:cubicBezTo>
                <a:lnTo>
                  <a:pt x="2020046" y="3931986"/>
                </a:lnTo>
                <a:lnTo>
                  <a:pt x="1687537" y="3913513"/>
                </a:lnTo>
                <a:cubicBezTo>
                  <a:pt x="1674878" y="3912564"/>
                  <a:pt x="1662477" y="3908734"/>
                  <a:pt x="1650591" y="3904277"/>
                </a:cubicBezTo>
                <a:cubicBezTo>
                  <a:pt x="1637699" y="3899443"/>
                  <a:pt x="1627358" y="3887051"/>
                  <a:pt x="1613646" y="3885804"/>
                </a:cubicBezTo>
                <a:cubicBezTo>
                  <a:pt x="1524675" y="3877716"/>
                  <a:pt x="1435076" y="3879647"/>
                  <a:pt x="1345791" y="3876568"/>
                </a:cubicBezTo>
                <a:cubicBezTo>
                  <a:pt x="1298671" y="3853007"/>
                  <a:pt x="1267594" y="3839829"/>
                  <a:pt x="1225719" y="3811913"/>
                </a:cubicBezTo>
                <a:cubicBezTo>
                  <a:pt x="1212910" y="3803374"/>
                  <a:pt x="1202139" y="3791841"/>
                  <a:pt x="1188773" y="3784204"/>
                </a:cubicBezTo>
                <a:cubicBezTo>
                  <a:pt x="1180320" y="3779374"/>
                  <a:pt x="1170013" y="3778803"/>
                  <a:pt x="1161064" y="3774968"/>
                </a:cubicBezTo>
                <a:cubicBezTo>
                  <a:pt x="1138399" y="3765254"/>
                  <a:pt x="1096371" y="3741690"/>
                  <a:pt x="1077937" y="3728786"/>
                </a:cubicBezTo>
                <a:cubicBezTo>
                  <a:pt x="1060936" y="3716885"/>
                  <a:pt x="1026846" y="3684768"/>
                  <a:pt x="1004046" y="3673368"/>
                </a:cubicBezTo>
                <a:cubicBezTo>
                  <a:pt x="969263" y="3655977"/>
                  <a:pt x="956198" y="3654479"/>
                  <a:pt x="920919" y="3645659"/>
                </a:cubicBezTo>
                <a:cubicBezTo>
                  <a:pt x="914761" y="3636422"/>
                  <a:pt x="908330" y="3627363"/>
                  <a:pt x="902446" y="3617949"/>
                </a:cubicBezTo>
                <a:cubicBezTo>
                  <a:pt x="892931" y="3602726"/>
                  <a:pt x="884695" y="3586705"/>
                  <a:pt x="874737" y="3571768"/>
                </a:cubicBezTo>
                <a:cubicBezTo>
                  <a:pt x="866198" y="3558959"/>
                  <a:pt x="858419" y="3545177"/>
                  <a:pt x="847028" y="3534822"/>
                </a:cubicBezTo>
                <a:cubicBezTo>
                  <a:pt x="824247" y="3514112"/>
                  <a:pt x="797540" y="3498176"/>
                  <a:pt x="773137" y="3479404"/>
                </a:cubicBezTo>
                <a:cubicBezTo>
                  <a:pt x="757511" y="3467384"/>
                  <a:pt x="740895" y="3456399"/>
                  <a:pt x="726955" y="3442459"/>
                </a:cubicBezTo>
                <a:cubicBezTo>
                  <a:pt x="717719" y="3433222"/>
                  <a:pt x="709281" y="3423111"/>
                  <a:pt x="699246" y="3414749"/>
                </a:cubicBezTo>
                <a:cubicBezTo>
                  <a:pt x="690718" y="3407643"/>
                  <a:pt x="680773" y="3402434"/>
                  <a:pt x="671537" y="3396277"/>
                </a:cubicBezTo>
                <a:cubicBezTo>
                  <a:pt x="613871" y="3300166"/>
                  <a:pt x="666483" y="3399589"/>
                  <a:pt x="634591" y="3303913"/>
                </a:cubicBezTo>
                <a:cubicBezTo>
                  <a:pt x="630237" y="3290851"/>
                  <a:pt x="621543" y="3279623"/>
                  <a:pt x="616119" y="3266968"/>
                </a:cubicBezTo>
                <a:cubicBezTo>
                  <a:pt x="603057" y="3236489"/>
                  <a:pt x="589659" y="3206062"/>
                  <a:pt x="579173" y="3174604"/>
                </a:cubicBezTo>
                <a:cubicBezTo>
                  <a:pt x="571661" y="3152066"/>
                  <a:pt x="569370" y="3137092"/>
                  <a:pt x="551464" y="3119186"/>
                </a:cubicBezTo>
                <a:cubicBezTo>
                  <a:pt x="535271" y="3102993"/>
                  <a:pt x="517082" y="3097487"/>
                  <a:pt x="496046" y="3091477"/>
                </a:cubicBezTo>
                <a:cubicBezTo>
                  <a:pt x="483840" y="3087990"/>
                  <a:pt x="471416" y="3085319"/>
                  <a:pt x="459101" y="3082240"/>
                </a:cubicBezTo>
                <a:cubicBezTo>
                  <a:pt x="386178" y="3027549"/>
                  <a:pt x="456171" y="3071437"/>
                  <a:pt x="320555" y="3036059"/>
                </a:cubicBezTo>
                <a:cubicBezTo>
                  <a:pt x="282872" y="3026229"/>
                  <a:pt x="246664" y="3011428"/>
                  <a:pt x="209719" y="2999113"/>
                </a:cubicBezTo>
                <a:cubicBezTo>
                  <a:pt x="191246" y="2992955"/>
                  <a:pt x="173395" y="2984459"/>
                  <a:pt x="154301" y="2980640"/>
                </a:cubicBezTo>
                <a:lnTo>
                  <a:pt x="108119" y="2971404"/>
                </a:lnTo>
                <a:cubicBezTo>
                  <a:pt x="101961" y="2962168"/>
                  <a:pt x="94610" y="2953624"/>
                  <a:pt x="89646" y="2943695"/>
                </a:cubicBezTo>
                <a:cubicBezTo>
                  <a:pt x="85292" y="2934987"/>
                  <a:pt x="85240" y="2924439"/>
                  <a:pt x="80410" y="2915986"/>
                </a:cubicBezTo>
                <a:cubicBezTo>
                  <a:pt x="72773" y="2902620"/>
                  <a:pt x="61937" y="2891355"/>
                  <a:pt x="52701" y="2879040"/>
                </a:cubicBezTo>
                <a:cubicBezTo>
                  <a:pt x="0" y="2720947"/>
                  <a:pt x="37425" y="2844237"/>
                  <a:pt x="61937" y="2435695"/>
                </a:cubicBezTo>
                <a:cubicBezTo>
                  <a:pt x="62877" y="2420024"/>
                  <a:pt x="68953" y="2405054"/>
                  <a:pt x="71173" y="2389513"/>
                </a:cubicBezTo>
                <a:cubicBezTo>
                  <a:pt x="75116" y="2361914"/>
                  <a:pt x="77491" y="2334112"/>
                  <a:pt x="80410" y="2306386"/>
                </a:cubicBezTo>
                <a:cubicBezTo>
                  <a:pt x="83913" y="2273104"/>
                  <a:pt x="89157" y="2197504"/>
                  <a:pt x="98882" y="2158604"/>
                </a:cubicBezTo>
                <a:cubicBezTo>
                  <a:pt x="103605" y="2139713"/>
                  <a:pt x="111197" y="2121659"/>
                  <a:pt x="117355" y="2103186"/>
                </a:cubicBezTo>
                <a:cubicBezTo>
                  <a:pt x="119549" y="2090022"/>
                  <a:pt x="130985" y="2017730"/>
                  <a:pt x="135828" y="2001586"/>
                </a:cubicBezTo>
                <a:cubicBezTo>
                  <a:pt x="140592" y="1985705"/>
                  <a:pt x="149058" y="1971133"/>
                  <a:pt x="154301" y="1955404"/>
                </a:cubicBezTo>
                <a:cubicBezTo>
                  <a:pt x="161389" y="1934140"/>
                  <a:pt x="166023" y="1912123"/>
                  <a:pt x="172773" y="1890749"/>
                </a:cubicBezTo>
                <a:cubicBezTo>
                  <a:pt x="184500" y="1853613"/>
                  <a:pt x="197404" y="1816858"/>
                  <a:pt x="209719" y="1779913"/>
                </a:cubicBezTo>
                <a:cubicBezTo>
                  <a:pt x="215877" y="1761440"/>
                  <a:pt x="224990" y="1743702"/>
                  <a:pt x="228191" y="1724495"/>
                </a:cubicBezTo>
                <a:cubicBezTo>
                  <a:pt x="231270" y="1706022"/>
                  <a:pt x="233755" y="1687441"/>
                  <a:pt x="237428" y="1669077"/>
                </a:cubicBezTo>
                <a:cubicBezTo>
                  <a:pt x="245526" y="1628585"/>
                  <a:pt x="245333" y="1639649"/>
                  <a:pt x="255901" y="1604422"/>
                </a:cubicBezTo>
                <a:cubicBezTo>
                  <a:pt x="262342" y="1582954"/>
                  <a:pt x="266713" y="1560832"/>
                  <a:pt x="274373" y="1539768"/>
                </a:cubicBezTo>
                <a:cubicBezTo>
                  <a:pt x="279078" y="1526828"/>
                  <a:pt x="286688" y="1515137"/>
                  <a:pt x="292846" y="1502822"/>
                </a:cubicBezTo>
                <a:cubicBezTo>
                  <a:pt x="295925" y="1481271"/>
                  <a:pt x="297187" y="1459381"/>
                  <a:pt x="302082" y="1438168"/>
                </a:cubicBezTo>
                <a:cubicBezTo>
                  <a:pt x="306460" y="1419194"/>
                  <a:pt x="316475" y="1401789"/>
                  <a:pt x="320555" y="1382749"/>
                </a:cubicBezTo>
                <a:cubicBezTo>
                  <a:pt x="325756" y="1358478"/>
                  <a:pt x="324590" y="1333130"/>
                  <a:pt x="329791" y="1308859"/>
                </a:cubicBezTo>
                <a:cubicBezTo>
                  <a:pt x="333871" y="1289819"/>
                  <a:pt x="348264" y="1253440"/>
                  <a:pt x="348264" y="1253440"/>
                </a:cubicBezTo>
                <a:cubicBezTo>
                  <a:pt x="351343" y="1225731"/>
                  <a:pt x="352918" y="1197813"/>
                  <a:pt x="357501" y="1170313"/>
                </a:cubicBezTo>
                <a:cubicBezTo>
                  <a:pt x="362167" y="1142314"/>
                  <a:pt x="372591" y="1115369"/>
                  <a:pt x="375973" y="1087186"/>
                </a:cubicBezTo>
                <a:cubicBezTo>
                  <a:pt x="381854" y="1038181"/>
                  <a:pt x="382131" y="988665"/>
                  <a:pt x="385210" y="939404"/>
                </a:cubicBezTo>
                <a:cubicBezTo>
                  <a:pt x="388289" y="819331"/>
                  <a:pt x="388733" y="699162"/>
                  <a:pt x="394446" y="579186"/>
                </a:cubicBezTo>
                <a:cubicBezTo>
                  <a:pt x="394909" y="569461"/>
                  <a:pt x="401773" y="561024"/>
                  <a:pt x="403682" y="551477"/>
                </a:cubicBezTo>
                <a:cubicBezTo>
                  <a:pt x="432732" y="406228"/>
                  <a:pt x="391884" y="548645"/>
                  <a:pt x="431391" y="449877"/>
                </a:cubicBezTo>
                <a:cubicBezTo>
                  <a:pt x="438623" y="431798"/>
                  <a:pt x="441156" y="411875"/>
                  <a:pt x="449864" y="394459"/>
                </a:cubicBezTo>
                <a:cubicBezTo>
                  <a:pt x="511138" y="271910"/>
                  <a:pt x="436797" y="424947"/>
                  <a:pt x="477573" y="329804"/>
                </a:cubicBezTo>
                <a:cubicBezTo>
                  <a:pt x="491634" y="296995"/>
                  <a:pt x="495969" y="292975"/>
                  <a:pt x="514519" y="265149"/>
                </a:cubicBezTo>
                <a:cubicBezTo>
                  <a:pt x="517598" y="255913"/>
                  <a:pt x="517673" y="245042"/>
                  <a:pt x="523755" y="237440"/>
                </a:cubicBezTo>
                <a:cubicBezTo>
                  <a:pt x="530689" y="228772"/>
                  <a:pt x="542936" y="226074"/>
                  <a:pt x="551464" y="218968"/>
                </a:cubicBezTo>
                <a:cubicBezTo>
                  <a:pt x="561499" y="210606"/>
                  <a:pt x="569937" y="200495"/>
                  <a:pt x="579173" y="191259"/>
                </a:cubicBezTo>
                <a:cubicBezTo>
                  <a:pt x="608014" y="104740"/>
                  <a:pt x="560767" y="232706"/>
                  <a:pt x="616119" y="135840"/>
                </a:cubicBezTo>
                <a:cubicBezTo>
                  <a:pt x="622417" y="124819"/>
                  <a:pt x="619678" y="110249"/>
                  <a:pt x="625355" y="98895"/>
                </a:cubicBezTo>
                <a:cubicBezTo>
                  <a:pt x="632239" y="85126"/>
                  <a:pt x="643828" y="74264"/>
                  <a:pt x="653064" y="61949"/>
                </a:cubicBezTo>
                <a:cubicBezTo>
                  <a:pt x="673714" y="0"/>
                  <a:pt x="651525" y="12688"/>
                  <a:pt x="662301" y="6531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 w="0">
            <a:solidFill>
              <a:schemeClr val="accent1">
                <a:shade val="50000"/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>
            <a:hlinkClick r:id="rId11" action="ppaction://hlinksldjump"/>
          </p:cNvPr>
          <p:cNvSpPr/>
          <p:nvPr/>
        </p:nvSpPr>
        <p:spPr>
          <a:xfrm>
            <a:off x="3209981" y="1159588"/>
            <a:ext cx="2470383" cy="4003539"/>
          </a:xfrm>
          <a:custGeom>
            <a:avLst/>
            <a:gdLst>
              <a:gd name="connsiteX0" fmla="*/ 364492 w 2470383"/>
              <a:gd name="connsiteY0" fmla="*/ 78085 h 4003539"/>
              <a:gd name="connsiteX1" fmla="*/ 336783 w 2470383"/>
              <a:gd name="connsiteY1" fmla="*/ 87321 h 4003539"/>
              <a:gd name="connsiteX2" fmla="*/ 309074 w 2470383"/>
              <a:gd name="connsiteY2" fmla="*/ 68848 h 4003539"/>
              <a:gd name="connsiteX3" fmla="*/ 281364 w 2470383"/>
              <a:gd name="connsiteY3" fmla="*/ 59612 h 4003539"/>
              <a:gd name="connsiteX4" fmla="*/ 115110 w 2470383"/>
              <a:gd name="connsiteY4" fmla="*/ 4194 h 4003539"/>
              <a:gd name="connsiteX5" fmla="*/ 13510 w 2470383"/>
              <a:gd name="connsiteY5" fmla="*/ 22667 h 4003539"/>
              <a:gd name="connsiteX6" fmla="*/ 41219 w 2470383"/>
              <a:gd name="connsiteY6" fmla="*/ 68848 h 4003539"/>
              <a:gd name="connsiteX7" fmla="*/ 59692 w 2470383"/>
              <a:gd name="connsiteY7" fmla="*/ 124267 h 4003539"/>
              <a:gd name="connsiteX8" fmla="*/ 96637 w 2470383"/>
              <a:gd name="connsiteY8" fmla="*/ 207394 h 4003539"/>
              <a:gd name="connsiteX9" fmla="*/ 133583 w 2470383"/>
              <a:gd name="connsiteY9" fmla="*/ 308994 h 4003539"/>
              <a:gd name="connsiteX10" fmla="*/ 142819 w 2470383"/>
              <a:gd name="connsiteY10" fmla="*/ 345939 h 4003539"/>
              <a:gd name="connsiteX11" fmla="*/ 161292 w 2470383"/>
              <a:gd name="connsiteY11" fmla="*/ 392121 h 4003539"/>
              <a:gd name="connsiteX12" fmla="*/ 179764 w 2470383"/>
              <a:gd name="connsiteY12" fmla="*/ 419830 h 4003539"/>
              <a:gd name="connsiteX13" fmla="*/ 198237 w 2470383"/>
              <a:gd name="connsiteY13" fmla="*/ 456776 h 4003539"/>
              <a:gd name="connsiteX14" fmla="*/ 198237 w 2470383"/>
              <a:gd name="connsiteY14" fmla="*/ 687685 h 4003539"/>
              <a:gd name="connsiteX15" fmla="*/ 142819 w 2470383"/>
              <a:gd name="connsiteY15" fmla="*/ 724630 h 4003539"/>
              <a:gd name="connsiteX16" fmla="*/ 133583 w 2470383"/>
              <a:gd name="connsiteY16" fmla="*/ 752339 h 4003539"/>
              <a:gd name="connsiteX17" fmla="*/ 59692 w 2470383"/>
              <a:gd name="connsiteY17" fmla="*/ 826230 h 4003539"/>
              <a:gd name="connsiteX18" fmla="*/ 31983 w 2470383"/>
              <a:gd name="connsiteY18" fmla="*/ 853939 h 4003539"/>
              <a:gd name="connsiteX19" fmla="*/ 13510 w 2470383"/>
              <a:gd name="connsiteY19" fmla="*/ 881648 h 4003539"/>
              <a:gd name="connsiteX20" fmla="*/ 31983 w 2470383"/>
              <a:gd name="connsiteY20" fmla="*/ 1149503 h 4003539"/>
              <a:gd name="connsiteX21" fmla="*/ 68928 w 2470383"/>
              <a:gd name="connsiteY21" fmla="*/ 1204921 h 4003539"/>
              <a:gd name="connsiteX22" fmla="*/ 78164 w 2470383"/>
              <a:gd name="connsiteY22" fmla="*/ 1232630 h 4003539"/>
              <a:gd name="connsiteX23" fmla="*/ 142819 w 2470383"/>
              <a:gd name="connsiteY23" fmla="*/ 1334230 h 4003539"/>
              <a:gd name="connsiteX24" fmla="*/ 161292 w 2470383"/>
              <a:gd name="connsiteY24" fmla="*/ 1398885 h 4003539"/>
              <a:gd name="connsiteX25" fmla="*/ 179764 w 2470383"/>
              <a:gd name="connsiteY25" fmla="*/ 1426594 h 4003539"/>
              <a:gd name="connsiteX26" fmla="*/ 207474 w 2470383"/>
              <a:gd name="connsiteY26" fmla="*/ 1509721 h 4003539"/>
              <a:gd name="connsiteX27" fmla="*/ 290601 w 2470383"/>
              <a:gd name="connsiteY27" fmla="*/ 1592848 h 4003539"/>
              <a:gd name="connsiteX28" fmla="*/ 318310 w 2470383"/>
              <a:gd name="connsiteY28" fmla="*/ 1657503 h 4003539"/>
              <a:gd name="connsiteX29" fmla="*/ 327546 w 2470383"/>
              <a:gd name="connsiteY29" fmla="*/ 1685212 h 4003539"/>
              <a:gd name="connsiteX30" fmla="*/ 392201 w 2470383"/>
              <a:gd name="connsiteY30" fmla="*/ 1722157 h 4003539"/>
              <a:gd name="connsiteX31" fmla="*/ 429146 w 2470383"/>
              <a:gd name="connsiteY31" fmla="*/ 1749867 h 4003539"/>
              <a:gd name="connsiteX32" fmla="*/ 503037 w 2470383"/>
              <a:gd name="connsiteY32" fmla="*/ 1768339 h 4003539"/>
              <a:gd name="connsiteX33" fmla="*/ 650819 w 2470383"/>
              <a:gd name="connsiteY33" fmla="*/ 1796048 h 4003539"/>
              <a:gd name="connsiteX34" fmla="*/ 697001 w 2470383"/>
              <a:gd name="connsiteY34" fmla="*/ 1814521 h 4003539"/>
              <a:gd name="connsiteX35" fmla="*/ 733946 w 2470383"/>
              <a:gd name="connsiteY35" fmla="*/ 1823757 h 4003539"/>
              <a:gd name="connsiteX36" fmla="*/ 817074 w 2470383"/>
              <a:gd name="connsiteY36" fmla="*/ 1869939 h 4003539"/>
              <a:gd name="connsiteX37" fmla="*/ 844783 w 2470383"/>
              <a:gd name="connsiteY37" fmla="*/ 1962303 h 4003539"/>
              <a:gd name="connsiteX38" fmla="*/ 881728 w 2470383"/>
              <a:gd name="connsiteY38" fmla="*/ 2017721 h 4003539"/>
              <a:gd name="connsiteX39" fmla="*/ 909437 w 2470383"/>
              <a:gd name="connsiteY39" fmla="*/ 2073139 h 4003539"/>
              <a:gd name="connsiteX40" fmla="*/ 937146 w 2470383"/>
              <a:gd name="connsiteY40" fmla="*/ 2119321 h 4003539"/>
              <a:gd name="connsiteX41" fmla="*/ 974092 w 2470383"/>
              <a:gd name="connsiteY41" fmla="*/ 2147030 h 4003539"/>
              <a:gd name="connsiteX42" fmla="*/ 974092 w 2470383"/>
              <a:gd name="connsiteY42" fmla="*/ 2488776 h 4003539"/>
              <a:gd name="connsiteX43" fmla="*/ 937146 w 2470383"/>
              <a:gd name="connsiteY43" fmla="*/ 2544194 h 4003539"/>
              <a:gd name="connsiteX44" fmla="*/ 918674 w 2470383"/>
              <a:gd name="connsiteY44" fmla="*/ 2608848 h 4003539"/>
              <a:gd name="connsiteX45" fmla="*/ 881728 w 2470383"/>
              <a:gd name="connsiteY45" fmla="*/ 2664267 h 4003539"/>
              <a:gd name="connsiteX46" fmla="*/ 854019 w 2470383"/>
              <a:gd name="connsiteY46" fmla="*/ 2682739 h 4003539"/>
              <a:gd name="connsiteX47" fmla="*/ 826310 w 2470383"/>
              <a:gd name="connsiteY47" fmla="*/ 2719685 h 4003539"/>
              <a:gd name="connsiteX48" fmla="*/ 798601 w 2470383"/>
              <a:gd name="connsiteY48" fmla="*/ 2728921 h 4003539"/>
              <a:gd name="connsiteX49" fmla="*/ 770892 w 2470383"/>
              <a:gd name="connsiteY49" fmla="*/ 2747394 h 4003539"/>
              <a:gd name="connsiteX50" fmla="*/ 743183 w 2470383"/>
              <a:gd name="connsiteY50" fmla="*/ 2784339 h 4003539"/>
              <a:gd name="connsiteX51" fmla="*/ 715474 w 2470383"/>
              <a:gd name="connsiteY51" fmla="*/ 2812048 h 4003539"/>
              <a:gd name="connsiteX52" fmla="*/ 678528 w 2470383"/>
              <a:gd name="connsiteY52" fmla="*/ 2867467 h 4003539"/>
              <a:gd name="connsiteX53" fmla="*/ 669292 w 2470383"/>
              <a:gd name="connsiteY53" fmla="*/ 2895176 h 4003539"/>
              <a:gd name="connsiteX54" fmla="*/ 613874 w 2470383"/>
              <a:gd name="connsiteY54" fmla="*/ 2969067 h 4003539"/>
              <a:gd name="connsiteX55" fmla="*/ 604637 w 2470383"/>
              <a:gd name="connsiteY55" fmla="*/ 3015248 h 4003539"/>
              <a:gd name="connsiteX56" fmla="*/ 521510 w 2470383"/>
              <a:gd name="connsiteY56" fmla="*/ 3116848 h 4003539"/>
              <a:gd name="connsiteX57" fmla="*/ 503037 w 2470383"/>
              <a:gd name="connsiteY57" fmla="*/ 3144557 h 4003539"/>
              <a:gd name="connsiteX58" fmla="*/ 447619 w 2470383"/>
              <a:gd name="connsiteY58" fmla="*/ 3181503 h 4003539"/>
              <a:gd name="connsiteX59" fmla="*/ 419910 w 2470383"/>
              <a:gd name="connsiteY59" fmla="*/ 3227685 h 4003539"/>
              <a:gd name="connsiteX60" fmla="*/ 401437 w 2470383"/>
              <a:gd name="connsiteY60" fmla="*/ 3255394 h 4003539"/>
              <a:gd name="connsiteX61" fmla="*/ 373728 w 2470383"/>
              <a:gd name="connsiteY61" fmla="*/ 3329285 h 4003539"/>
              <a:gd name="connsiteX62" fmla="*/ 355255 w 2470383"/>
              <a:gd name="connsiteY62" fmla="*/ 3624848 h 4003539"/>
              <a:gd name="connsiteX63" fmla="*/ 336783 w 2470383"/>
              <a:gd name="connsiteY63" fmla="*/ 3698739 h 4003539"/>
              <a:gd name="connsiteX64" fmla="*/ 355255 w 2470383"/>
              <a:gd name="connsiteY64" fmla="*/ 3846521 h 4003539"/>
              <a:gd name="connsiteX65" fmla="*/ 373728 w 2470383"/>
              <a:gd name="connsiteY65" fmla="*/ 3874230 h 4003539"/>
              <a:gd name="connsiteX66" fmla="*/ 438383 w 2470383"/>
              <a:gd name="connsiteY66" fmla="*/ 3929648 h 4003539"/>
              <a:gd name="connsiteX67" fmla="*/ 466092 w 2470383"/>
              <a:gd name="connsiteY67" fmla="*/ 3948121 h 4003539"/>
              <a:gd name="connsiteX68" fmla="*/ 503037 w 2470383"/>
              <a:gd name="connsiteY68" fmla="*/ 3957357 h 4003539"/>
              <a:gd name="connsiteX69" fmla="*/ 539983 w 2470383"/>
              <a:gd name="connsiteY69" fmla="*/ 3948121 h 4003539"/>
              <a:gd name="connsiteX70" fmla="*/ 567692 w 2470383"/>
              <a:gd name="connsiteY70" fmla="*/ 3883467 h 4003539"/>
              <a:gd name="connsiteX71" fmla="*/ 586164 w 2470383"/>
              <a:gd name="connsiteY71" fmla="*/ 3846521 h 4003539"/>
              <a:gd name="connsiteX72" fmla="*/ 613874 w 2470383"/>
              <a:gd name="connsiteY72" fmla="*/ 3791103 h 4003539"/>
              <a:gd name="connsiteX73" fmla="*/ 660055 w 2470383"/>
              <a:gd name="connsiteY73" fmla="*/ 3707976 h 4003539"/>
              <a:gd name="connsiteX74" fmla="*/ 715474 w 2470383"/>
              <a:gd name="connsiteY74" fmla="*/ 3652557 h 4003539"/>
              <a:gd name="connsiteX75" fmla="*/ 770892 w 2470383"/>
              <a:gd name="connsiteY75" fmla="*/ 3615612 h 4003539"/>
              <a:gd name="connsiteX76" fmla="*/ 798601 w 2470383"/>
              <a:gd name="connsiteY76" fmla="*/ 3597139 h 4003539"/>
              <a:gd name="connsiteX77" fmla="*/ 881728 w 2470383"/>
              <a:gd name="connsiteY77" fmla="*/ 3578667 h 4003539"/>
              <a:gd name="connsiteX78" fmla="*/ 918674 w 2470383"/>
              <a:gd name="connsiteY78" fmla="*/ 3569430 h 4003539"/>
              <a:gd name="connsiteX79" fmla="*/ 955619 w 2470383"/>
              <a:gd name="connsiteY79" fmla="*/ 3550957 h 4003539"/>
              <a:gd name="connsiteX80" fmla="*/ 983328 w 2470383"/>
              <a:gd name="connsiteY80" fmla="*/ 3541721 h 4003539"/>
              <a:gd name="connsiteX81" fmla="*/ 1020274 w 2470383"/>
              <a:gd name="connsiteY81" fmla="*/ 3550957 h 4003539"/>
              <a:gd name="connsiteX82" fmla="*/ 1094164 w 2470383"/>
              <a:gd name="connsiteY82" fmla="*/ 3587903 h 4003539"/>
              <a:gd name="connsiteX83" fmla="*/ 1131110 w 2470383"/>
              <a:gd name="connsiteY83" fmla="*/ 3615612 h 4003539"/>
              <a:gd name="connsiteX84" fmla="*/ 1269655 w 2470383"/>
              <a:gd name="connsiteY84" fmla="*/ 3689503 h 4003539"/>
              <a:gd name="connsiteX85" fmla="*/ 1288128 w 2470383"/>
              <a:gd name="connsiteY85" fmla="*/ 3717212 h 4003539"/>
              <a:gd name="connsiteX86" fmla="*/ 1325074 w 2470383"/>
              <a:gd name="connsiteY86" fmla="*/ 3726448 h 4003539"/>
              <a:gd name="connsiteX87" fmla="*/ 1408201 w 2470383"/>
              <a:gd name="connsiteY87" fmla="*/ 3754157 h 4003539"/>
              <a:gd name="connsiteX88" fmla="*/ 1509801 w 2470383"/>
              <a:gd name="connsiteY88" fmla="*/ 3744921 h 4003539"/>
              <a:gd name="connsiteX89" fmla="*/ 1537510 w 2470383"/>
              <a:gd name="connsiteY89" fmla="*/ 3735685 h 4003539"/>
              <a:gd name="connsiteX90" fmla="*/ 1639110 w 2470383"/>
              <a:gd name="connsiteY90" fmla="*/ 3744921 h 4003539"/>
              <a:gd name="connsiteX91" fmla="*/ 1676055 w 2470383"/>
              <a:gd name="connsiteY91" fmla="*/ 3754157 h 4003539"/>
              <a:gd name="connsiteX92" fmla="*/ 1722237 w 2470383"/>
              <a:gd name="connsiteY92" fmla="*/ 3763394 h 4003539"/>
              <a:gd name="connsiteX93" fmla="*/ 1749946 w 2470383"/>
              <a:gd name="connsiteY93" fmla="*/ 3772630 h 4003539"/>
              <a:gd name="connsiteX94" fmla="*/ 1786892 w 2470383"/>
              <a:gd name="connsiteY94" fmla="*/ 3818812 h 4003539"/>
              <a:gd name="connsiteX95" fmla="*/ 1814601 w 2470383"/>
              <a:gd name="connsiteY95" fmla="*/ 3828048 h 4003539"/>
              <a:gd name="connsiteX96" fmla="*/ 1870019 w 2470383"/>
              <a:gd name="connsiteY96" fmla="*/ 3855757 h 4003539"/>
              <a:gd name="connsiteX97" fmla="*/ 1906964 w 2470383"/>
              <a:gd name="connsiteY97" fmla="*/ 3883467 h 4003539"/>
              <a:gd name="connsiteX98" fmla="*/ 1980855 w 2470383"/>
              <a:gd name="connsiteY98" fmla="*/ 3901939 h 4003539"/>
              <a:gd name="connsiteX99" fmla="*/ 2008564 w 2470383"/>
              <a:gd name="connsiteY99" fmla="*/ 3911176 h 4003539"/>
              <a:gd name="connsiteX100" fmla="*/ 2054746 w 2470383"/>
              <a:gd name="connsiteY100" fmla="*/ 3920412 h 4003539"/>
              <a:gd name="connsiteX101" fmla="*/ 2082455 w 2470383"/>
              <a:gd name="connsiteY101" fmla="*/ 3938885 h 4003539"/>
              <a:gd name="connsiteX102" fmla="*/ 2110164 w 2470383"/>
              <a:gd name="connsiteY102" fmla="*/ 3948121 h 4003539"/>
              <a:gd name="connsiteX103" fmla="*/ 2174819 w 2470383"/>
              <a:gd name="connsiteY103" fmla="*/ 3966594 h 4003539"/>
              <a:gd name="connsiteX104" fmla="*/ 2267183 w 2470383"/>
              <a:gd name="connsiteY104" fmla="*/ 4003539 h 4003539"/>
              <a:gd name="connsiteX105" fmla="*/ 2304128 w 2470383"/>
              <a:gd name="connsiteY105" fmla="*/ 3985067 h 4003539"/>
              <a:gd name="connsiteX106" fmla="*/ 2368783 w 2470383"/>
              <a:gd name="connsiteY106" fmla="*/ 3901939 h 4003539"/>
              <a:gd name="connsiteX107" fmla="*/ 2405728 w 2470383"/>
              <a:gd name="connsiteY107" fmla="*/ 3846521 h 4003539"/>
              <a:gd name="connsiteX108" fmla="*/ 2424201 w 2470383"/>
              <a:gd name="connsiteY108" fmla="*/ 3809576 h 4003539"/>
              <a:gd name="connsiteX109" fmla="*/ 2433437 w 2470383"/>
              <a:gd name="connsiteY109" fmla="*/ 3772630 h 4003539"/>
              <a:gd name="connsiteX110" fmla="*/ 2451910 w 2470383"/>
              <a:gd name="connsiteY110" fmla="*/ 3735685 h 4003539"/>
              <a:gd name="connsiteX111" fmla="*/ 2461146 w 2470383"/>
              <a:gd name="connsiteY111" fmla="*/ 3671030 h 4003539"/>
              <a:gd name="connsiteX112" fmla="*/ 2470383 w 2470383"/>
              <a:gd name="connsiteY112" fmla="*/ 3634085 h 4003539"/>
              <a:gd name="connsiteX113" fmla="*/ 2451910 w 2470383"/>
              <a:gd name="connsiteY113" fmla="*/ 3347757 h 4003539"/>
              <a:gd name="connsiteX114" fmla="*/ 2442674 w 2470383"/>
              <a:gd name="connsiteY114" fmla="*/ 3320048 h 4003539"/>
              <a:gd name="connsiteX115" fmla="*/ 2433437 w 2470383"/>
              <a:gd name="connsiteY115" fmla="*/ 3283103 h 4003539"/>
              <a:gd name="connsiteX116" fmla="*/ 2405728 w 2470383"/>
              <a:gd name="connsiteY116" fmla="*/ 3264630 h 4003539"/>
              <a:gd name="connsiteX117" fmla="*/ 2368783 w 2470383"/>
              <a:gd name="connsiteY117" fmla="*/ 3209212 h 4003539"/>
              <a:gd name="connsiteX118" fmla="*/ 2350310 w 2470383"/>
              <a:gd name="connsiteY118" fmla="*/ 3181503 h 4003539"/>
              <a:gd name="connsiteX119" fmla="*/ 2285655 w 2470383"/>
              <a:gd name="connsiteY119" fmla="*/ 3126085 h 4003539"/>
              <a:gd name="connsiteX120" fmla="*/ 2239474 w 2470383"/>
              <a:gd name="connsiteY120" fmla="*/ 3033721 h 4003539"/>
              <a:gd name="connsiteX121" fmla="*/ 2211764 w 2470383"/>
              <a:gd name="connsiteY121" fmla="*/ 2969067 h 4003539"/>
              <a:gd name="connsiteX122" fmla="*/ 2202528 w 2470383"/>
              <a:gd name="connsiteY122" fmla="*/ 2932121 h 4003539"/>
              <a:gd name="connsiteX123" fmla="*/ 2184055 w 2470383"/>
              <a:gd name="connsiteY123" fmla="*/ 2895176 h 4003539"/>
              <a:gd name="connsiteX124" fmla="*/ 2165583 w 2470383"/>
              <a:gd name="connsiteY124" fmla="*/ 2802812 h 4003539"/>
              <a:gd name="connsiteX125" fmla="*/ 2156346 w 2470383"/>
              <a:gd name="connsiteY125" fmla="*/ 2775103 h 4003539"/>
              <a:gd name="connsiteX126" fmla="*/ 2137874 w 2470383"/>
              <a:gd name="connsiteY126" fmla="*/ 2701212 h 4003539"/>
              <a:gd name="connsiteX127" fmla="*/ 2128637 w 2470383"/>
              <a:gd name="connsiteY127" fmla="*/ 2673503 h 4003539"/>
              <a:gd name="connsiteX128" fmla="*/ 2119401 w 2470383"/>
              <a:gd name="connsiteY128" fmla="*/ 2627321 h 4003539"/>
              <a:gd name="connsiteX129" fmla="*/ 2110164 w 2470383"/>
              <a:gd name="connsiteY129" fmla="*/ 2599612 h 4003539"/>
              <a:gd name="connsiteX130" fmla="*/ 2091692 w 2470383"/>
              <a:gd name="connsiteY130" fmla="*/ 2534957 h 4003539"/>
              <a:gd name="connsiteX131" fmla="*/ 2082455 w 2470383"/>
              <a:gd name="connsiteY131" fmla="*/ 2507248 h 4003539"/>
              <a:gd name="connsiteX132" fmla="*/ 2054746 w 2470383"/>
              <a:gd name="connsiteY132" fmla="*/ 2498012 h 4003539"/>
              <a:gd name="connsiteX133" fmla="*/ 1980855 w 2470383"/>
              <a:gd name="connsiteY133" fmla="*/ 2442594 h 4003539"/>
              <a:gd name="connsiteX134" fmla="*/ 1953146 w 2470383"/>
              <a:gd name="connsiteY134" fmla="*/ 2414885 h 4003539"/>
              <a:gd name="connsiteX135" fmla="*/ 1925437 w 2470383"/>
              <a:gd name="connsiteY135" fmla="*/ 2396412 h 4003539"/>
              <a:gd name="connsiteX136" fmla="*/ 1906964 w 2470383"/>
              <a:gd name="connsiteY136" fmla="*/ 2368703 h 4003539"/>
              <a:gd name="connsiteX137" fmla="*/ 1897728 w 2470383"/>
              <a:gd name="connsiteY137" fmla="*/ 2340994 h 4003539"/>
              <a:gd name="connsiteX138" fmla="*/ 1870019 w 2470383"/>
              <a:gd name="connsiteY138" fmla="*/ 2304048 h 4003539"/>
              <a:gd name="connsiteX139" fmla="*/ 1860783 w 2470383"/>
              <a:gd name="connsiteY139" fmla="*/ 2276339 h 4003539"/>
              <a:gd name="connsiteX140" fmla="*/ 1842310 w 2470383"/>
              <a:gd name="connsiteY140" fmla="*/ 2211685 h 4003539"/>
              <a:gd name="connsiteX141" fmla="*/ 1805364 w 2470383"/>
              <a:gd name="connsiteY141" fmla="*/ 2137794 h 4003539"/>
              <a:gd name="connsiteX142" fmla="*/ 1786892 w 2470383"/>
              <a:gd name="connsiteY142" fmla="*/ 2100848 h 4003539"/>
              <a:gd name="connsiteX143" fmla="*/ 1777655 w 2470383"/>
              <a:gd name="connsiteY143" fmla="*/ 2073139 h 4003539"/>
              <a:gd name="connsiteX144" fmla="*/ 1749946 w 2470383"/>
              <a:gd name="connsiteY144" fmla="*/ 2045430 h 4003539"/>
              <a:gd name="connsiteX145" fmla="*/ 1713001 w 2470383"/>
              <a:gd name="connsiteY145" fmla="*/ 1962303 h 4003539"/>
              <a:gd name="connsiteX146" fmla="*/ 1676055 w 2470383"/>
              <a:gd name="connsiteY146" fmla="*/ 1943830 h 4003539"/>
              <a:gd name="connsiteX147" fmla="*/ 1620637 w 2470383"/>
              <a:gd name="connsiteY147" fmla="*/ 1906885 h 4003539"/>
              <a:gd name="connsiteX148" fmla="*/ 1519037 w 2470383"/>
              <a:gd name="connsiteY148" fmla="*/ 1888412 h 4003539"/>
              <a:gd name="connsiteX149" fmla="*/ 1463619 w 2470383"/>
              <a:gd name="connsiteY149" fmla="*/ 1832994 h 4003539"/>
              <a:gd name="connsiteX150" fmla="*/ 1371255 w 2470383"/>
              <a:gd name="connsiteY150" fmla="*/ 1740630 h 4003539"/>
              <a:gd name="connsiteX151" fmla="*/ 1343546 w 2470383"/>
              <a:gd name="connsiteY151" fmla="*/ 1712921 h 4003539"/>
              <a:gd name="connsiteX152" fmla="*/ 1315837 w 2470383"/>
              <a:gd name="connsiteY152" fmla="*/ 1685212 h 4003539"/>
              <a:gd name="connsiteX153" fmla="*/ 1288128 w 2470383"/>
              <a:gd name="connsiteY153" fmla="*/ 1675976 h 4003539"/>
              <a:gd name="connsiteX154" fmla="*/ 1269655 w 2470383"/>
              <a:gd name="connsiteY154" fmla="*/ 1629794 h 4003539"/>
              <a:gd name="connsiteX155" fmla="*/ 1260419 w 2470383"/>
              <a:gd name="connsiteY155" fmla="*/ 1583612 h 4003539"/>
              <a:gd name="connsiteX156" fmla="*/ 1241946 w 2470383"/>
              <a:gd name="connsiteY156" fmla="*/ 1463539 h 4003539"/>
              <a:gd name="connsiteX157" fmla="*/ 1232710 w 2470383"/>
              <a:gd name="connsiteY157" fmla="*/ 1380412 h 4003539"/>
              <a:gd name="connsiteX158" fmla="*/ 1214237 w 2470383"/>
              <a:gd name="connsiteY158" fmla="*/ 1315757 h 4003539"/>
              <a:gd name="connsiteX159" fmla="*/ 1195764 w 2470383"/>
              <a:gd name="connsiteY159" fmla="*/ 1288048 h 4003539"/>
              <a:gd name="connsiteX160" fmla="*/ 1177292 w 2470383"/>
              <a:gd name="connsiteY160" fmla="*/ 1251103 h 4003539"/>
              <a:gd name="connsiteX161" fmla="*/ 1121874 w 2470383"/>
              <a:gd name="connsiteY161" fmla="*/ 1066376 h 4003539"/>
              <a:gd name="connsiteX162" fmla="*/ 1084928 w 2470383"/>
              <a:gd name="connsiteY162" fmla="*/ 992485 h 4003539"/>
              <a:gd name="connsiteX163" fmla="*/ 1047983 w 2470383"/>
              <a:gd name="connsiteY163" fmla="*/ 909357 h 4003539"/>
              <a:gd name="connsiteX164" fmla="*/ 1038746 w 2470383"/>
              <a:gd name="connsiteY164" fmla="*/ 872412 h 4003539"/>
              <a:gd name="connsiteX165" fmla="*/ 1001801 w 2470383"/>
              <a:gd name="connsiteY165" fmla="*/ 807757 h 4003539"/>
              <a:gd name="connsiteX166" fmla="*/ 964855 w 2470383"/>
              <a:gd name="connsiteY166" fmla="*/ 752339 h 4003539"/>
              <a:gd name="connsiteX167" fmla="*/ 918674 w 2470383"/>
              <a:gd name="connsiteY167" fmla="*/ 669212 h 4003539"/>
              <a:gd name="connsiteX168" fmla="*/ 900201 w 2470383"/>
              <a:gd name="connsiteY168" fmla="*/ 641503 h 4003539"/>
              <a:gd name="connsiteX169" fmla="*/ 890964 w 2470383"/>
              <a:gd name="connsiteY169" fmla="*/ 613794 h 4003539"/>
              <a:gd name="connsiteX170" fmla="*/ 854019 w 2470383"/>
              <a:gd name="connsiteY170" fmla="*/ 549139 h 4003539"/>
              <a:gd name="connsiteX171" fmla="*/ 817074 w 2470383"/>
              <a:gd name="connsiteY171" fmla="*/ 493721 h 4003539"/>
              <a:gd name="connsiteX172" fmla="*/ 752419 w 2470383"/>
              <a:gd name="connsiteY172" fmla="*/ 429067 h 4003539"/>
              <a:gd name="connsiteX173" fmla="*/ 697001 w 2470383"/>
              <a:gd name="connsiteY173" fmla="*/ 392121 h 4003539"/>
              <a:gd name="connsiteX174" fmla="*/ 669292 w 2470383"/>
              <a:gd name="connsiteY174" fmla="*/ 355176 h 4003539"/>
              <a:gd name="connsiteX175" fmla="*/ 613874 w 2470383"/>
              <a:gd name="connsiteY175" fmla="*/ 308994 h 4003539"/>
              <a:gd name="connsiteX176" fmla="*/ 558455 w 2470383"/>
              <a:gd name="connsiteY176" fmla="*/ 244339 h 4003539"/>
              <a:gd name="connsiteX177" fmla="*/ 530746 w 2470383"/>
              <a:gd name="connsiteY177" fmla="*/ 235103 h 4003539"/>
              <a:gd name="connsiteX178" fmla="*/ 503037 w 2470383"/>
              <a:gd name="connsiteY178" fmla="*/ 216630 h 4003539"/>
              <a:gd name="connsiteX179" fmla="*/ 419910 w 2470383"/>
              <a:gd name="connsiteY179" fmla="*/ 142739 h 4003539"/>
              <a:gd name="connsiteX180" fmla="*/ 392201 w 2470383"/>
              <a:gd name="connsiteY180" fmla="*/ 133503 h 4003539"/>
              <a:gd name="connsiteX181" fmla="*/ 364492 w 2470383"/>
              <a:gd name="connsiteY181" fmla="*/ 105794 h 4003539"/>
              <a:gd name="connsiteX182" fmla="*/ 309074 w 2470383"/>
              <a:gd name="connsiteY182" fmla="*/ 78085 h 4003539"/>
              <a:gd name="connsiteX183" fmla="*/ 272128 w 2470383"/>
              <a:gd name="connsiteY183" fmla="*/ 68848 h 4003539"/>
              <a:gd name="connsiteX184" fmla="*/ 198237 w 2470383"/>
              <a:gd name="connsiteY184" fmla="*/ 68848 h 4003539"/>
              <a:gd name="connsiteX185" fmla="*/ 198237 w 2470383"/>
              <a:gd name="connsiteY185" fmla="*/ 68848 h 4003539"/>
              <a:gd name="connsiteX186" fmla="*/ 364492 w 2470383"/>
              <a:gd name="connsiteY186" fmla="*/ 78085 h 400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2470383" h="4003539">
                <a:moveTo>
                  <a:pt x="364492" y="78085"/>
                </a:moveTo>
                <a:cubicBezTo>
                  <a:pt x="355256" y="81164"/>
                  <a:pt x="346386" y="88922"/>
                  <a:pt x="336783" y="87321"/>
                </a:cubicBezTo>
                <a:cubicBezTo>
                  <a:pt x="325833" y="85496"/>
                  <a:pt x="319003" y="73812"/>
                  <a:pt x="309074" y="68848"/>
                </a:cubicBezTo>
                <a:cubicBezTo>
                  <a:pt x="300366" y="64494"/>
                  <a:pt x="290601" y="62691"/>
                  <a:pt x="281364" y="59612"/>
                </a:cubicBezTo>
                <a:cubicBezTo>
                  <a:pt x="194781" y="1891"/>
                  <a:pt x="247845" y="26317"/>
                  <a:pt x="115110" y="4194"/>
                </a:cubicBezTo>
                <a:cubicBezTo>
                  <a:pt x="81243" y="10352"/>
                  <a:pt x="39415" y="0"/>
                  <a:pt x="13510" y="22667"/>
                </a:cubicBezTo>
                <a:cubicBezTo>
                  <a:pt x="0" y="34488"/>
                  <a:pt x="33790" y="52505"/>
                  <a:pt x="41219" y="68848"/>
                </a:cubicBezTo>
                <a:cubicBezTo>
                  <a:pt x="49277" y="86575"/>
                  <a:pt x="48891" y="108065"/>
                  <a:pt x="59692" y="124267"/>
                </a:cubicBezTo>
                <a:cubicBezTo>
                  <a:pt x="95231" y="177578"/>
                  <a:pt x="63662" y="124957"/>
                  <a:pt x="96637" y="207394"/>
                </a:cubicBezTo>
                <a:cubicBezTo>
                  <a:pt x="108878" y="237997"/>
                  <a:pt x="125679" y="277376"/>
                  <a:pt x="133583" y="308994"/>
                </a:cubicBezTo>
                <a:cubicBezTo>
                  <a:pt x="136662" y="321309"/>
                  <a:pt x="138805" y="333896"/>
                  <a:pt x="142819" y="345939"/>
                </a:cubicBezTo>
                <a:cubicBezTo>
                  <a:pt x="148062" y="361668"/>
                  <a:pt x="153877" y="377291"/>
                  <a:pt x="161292" y="392121"/>
                </a:cubicBezTo>
                <a:cubicBezTo>
                  <a:pt x="166256" y="402050"/>
                  <a:pt x="174257" y="410192"/>
                  <a:pt x="179764" y="419830"/>
                </a:cubicBezTo>
                <a:cubicBezTo>
                  <a:pt x="186595" y="431785"/>
                  <a:pt x="192079" y="444461"/>
                  <a:pt x="198237" y="456776"/>
                </a:cubicBezTo>
                <a:cubicBezTo>
                  <a:pt x="204784" y="522237"/>
                  <a:pt x="220447" y="627402"/>
                  <a:pt x="198237" y="687685"/>
                </a:cubicBezTo>
                <a:cubicBezTo>
                  <a:pt x="190562" y="708517"/>
                  <a:pt x="142819" y="724630"/>
                  <a:pt x="142819" y="724630"/>
                </a:cubicBezTo>
                <a:cubicBezTo>
                  <a:pt x="139740" y="733866"/>
                  <a:pt x="139748" y="744804"/>
                  <a:pt x="133583" y="752339"/>
                </a:cubicBezTo>
                <a:cubicBezTo>
                  <a:pt x="111526" y="779298"/>
                  <a:pt x="84322" y="801600"/>
                  <a:pt x="59692" y="826230"/>
                </a:cubicBezTo>
                <a:cubicBezTo>
                  <a:pt x="50456" y="835466"/>
                  <a:pt x="39229" y="843071"/>
                  <a:pt x="31983" y="853939"/>
                </a:cubicBezTo>
                <a:lnTo>
                  <a:pt x="13510" y="881648"/>
                </a:lnTo>
                <a:cubicBezTo>
                  <a:pt x="19668" y="970933"/>
                  <a:pt x="16861" y="1061293"/>
                  <a:pt x="31983" y="1149503"/>
                </a:cubicBezTo>
                <a:cubicBezTo>
                  <a:pt x="35734" y="1171385"/>
                  <a:pt x="68928" y="1204921"/>
                  <a:pt x="68928" y="1204921"/>
                </a:cubicBezTo>
                <a:cubicBezTo>
                  <a:pt x="72007" y="1214157"/>
                  <a:pt x="73436" y="1224119"/>
                  <a:pt x="78164" y="1232630"/>
                </a:cubicBezTo>
                <a:cubicBezTo>
                  <a:pt x="114770" y="1298521"/>
                  <a:pt x="112015" y="1272620"/>
                  <a:pt x="142819" y="1334230"/>
                </a:cubicBezTo>
                <a:cubicBezTo>
                  <a:pt x="160786" y="1370164"/>
                  <a:pt x="143544" y="1357472"/>
                  <a:pt x="161292" y="1398885"/>
                </a:cubicBezTo>
                <a:cubicBezTo>
                  <a:pt x="165665" y="1409088"/>
                  <a:pt x="175495" y="1416347"/>
                  <a:pt x="179764" y="1426594"/>
                </a:cubicBezTo>
                <a:cubicBezTo>
                  <a:pt x="190998" y="1453555"/>
                  <a:pt x="186821" y="1489068"/>
                  <a:pt x="207474" y="1509721"/>
                </a:cubicBezTo>
                <a:lnTo>
                  <a:pt x="290601" y="1592848"/>
                </a:lnTo>
                <a:cubicBezTo>
                  <a:pt x="309823" y="1669741"/>
                  <a:pt x="286417" y="1593717"/>
                  <a:pt x="318310" y="1657503"/>
                </a:cubicBezTo>
                <a:cubicBezTo>
                  <a:pt x="322664" y="1666211"/>
                  <a:pt x="321464" y="1677609"/>
                  <a:pt x="327546" y="1685212"/>
                </a:cubicBezTo>
                <a:cubicBezTo>
                  <a:pt x="337717" y="1697927"/>
                  <a:pt x="381289" y="1715337"/>
                  <a:pt x="392201" y="1722157"/>
                </a:cubicBezTo>
                <a:cubicBezTo>
                  <a:pt x="405255" y="1730316"/>
                  <a:pt x="414936" y="1743946"/>
                  <a:pt x="429146" y="1749867"/>
                </a:cubicBezTo>
                <a:cubicBezTo>
                  <a:pt x="452581" y="1759632"/>
                  <a:pt x="478182" y="1763161"/>
                  <a:pt x="503037" y="1768339"/>
                </a:cubicBezTo>
                <a:cubicBezTo>
                  <a:pt x="552103" y="1778561"/>
                  <a:pt x="601558" y="1786812"/>
                  <a:pt x="650819" y="1796048"/>
                </a:cubicBezTo>
                <a:cubicBezTo>
                  <a:pt x="666213" y="1802206"/>
                  <a:pt x="681272" y="1809278"/>
                  <a:pt x="697001" y="1814521"/>
                </a:cubicBezTo>
                <a:cubicBezTo>
                  <a:pt x="709044" y="1818535"/>
                  <a:pt x="722592" y="1818080"/>
                  <a:pt x="733946" y="1823757"/>
                </a:cubicBezTo>
                <a:cubicBezTo>
                  <a:pt x="860975" y="1887272"/>
                  <a:pt x="740450" y="1844399"/>
                  <a:pt x="817074" y="1869939"/>
                </a:cubicBezTo>
                <a:cubicBezTo>
                  <a:pt x="869662" y="1948824"/>
                  <a:pt x="790750" y="1821818"/>
                  <a:pt x="844783" y="1962303"/>
                </a:cubicBezTo>
                <a:cubicBezTo>
                  <a:pt x="852753" y="1983025"/>
                  <a:pt x="881728" y="2017721"/>
                  <a:pt x="881728" y="2017721"/>
                </a:cubicBezTo>
                <a:cubicBezTo>
                  <a:pt x="895970" y="2060449"/>
                  <a:pt x="883858" y="2032213"/>
                  <a:pt x="909437" y="2073139"/>
                </a:cubicBezTo>
                <a:cubicBezTo>
                  <a:pt x="918952" y="2088363"/>
                  <a:pt x="925324" y="2105811"/>
                  <a:pt x="937146" y="2119321"/>
                </a:cubicBezTo>
                <a:cubicBezTo>
                  <a:pt x="947283" y="2130906"/>
                  <a:pt x="961777" y="2137794"/>
                  <a:pt x="974092" y="2147030"/>
                </a:cubicBezTo>
                <a:cubicBezTo>
                  <a:pt x="999658" y="2274867"/>
                  <a:pt x="1002654" y="2271704"/>
                  <a:pt x="974092" y="2488776"/>
                </a:cubicBezTo>
                <a:cubicBezTo>
                  <a:pt x="971196" y="2510788"/>
                  <a:pt x="937146" y="2544194"/>
                  <a:pt x="937146" y="2544194"/>
                </a:cubicBezTo>
                <a:cubicBezTo>
                  <a:pt x="934972" y="2552889"/>
                  <a:pt x="924696" y="2598007"/>
                  <a:pt x="918674" y="2608848"/>
                </a:cubicBezTo>
                <a:cubicBezTo>
                  <a:pt x="907892" y="2628256"/>
                  <a:pt x="900201" y="2651952"/>
                  <a:pt x="881728" y="2664267"/>
                </a:cubicBezTo>
                <a:lnTo>
                  <a:pt x="854019" y="2682739"/>
                </a:lnTo>
                <a:cubicBezTo>
                  <a:pt x="844783" y="2695054"/>
                  <a:pt x="838136" y="2709830"/>
                  <a:pt x="826310" y="2719685"/>
                </a:cubicBezTo>
                <a:cubicBezTo>
                  <a:pt x="818831" y="2725918"/>
                  <a:pt x="807309" y="2724567"/>
                  <a:pt x="798601" y="2728921"/>
                </a:cubicBezTo>
                <a:cubicBezTo>
                  <a:pt x="788672" y="2733885"/>
                  <a:pt x="778741" y="2739545"/>
                  <a:pt x="770892" y="2747394"/>
                </a:cubicBezTo>
                <a:cubicBezTo>
                  <a:pt x="760007" y="2758279"/>
                  <a:pt x="753201" y="2772651"/>
                  <a:pt x="743183" y="2784339"/>
                </a:cubicBezTo>
                <a:cubicBezTo>
                  <a:pt x="734682" y="2794257"/>
                  <a:pt x="724710" y="2802812"/>
                  <a:pt x="715474" y="2812048"/>
                </a:cubicBezTo>
                <a:cubicBezTo>
                  <a:pt x="693510" y="2877936"/>
                  <a:pt x="724654" y="2798275"/>
                  <a:pt x="678528" y="2867467"/>
                </a:cubicBezTo>
                <a:cubicBezTo>
                  <a:pt x="673128" y="2875568"/>
                  <a:pt x="674519" y="2886962"/>
                  <a:pt x="669292" y="2895176"/>
                </a:cubicBezTo>
                <a:cubicBezTo>
                  <a:pt x="652763" y="2921151"/>
                  <a:pt x="613874" y="2969067"/>
                  <a:pt x="613874" y="2969067"/>
                </a:cubicBezTo>
                <a:cubicBezTo>
                  <a:pt x="610795" y="2984461"/>
                  <a:pt x="612080" y="3001426"/>
                  <a:pt x="604637" y="3015248"/>
                </a:cubicBezTo>
                <a:cubicBezTo>
                  <a:pt x="556307" y="3105002"/>
                  <a:pt x="564657" y="3065072"/>
                  <a:pt x="521510" y="3116848"/>
                </a:cubicBezTo>
                <a:cubicBezTo>
                  <a:pt x="514403" y="3125376"/>
                  <a:pt x="511391" y="3137247"/>
                  <a:pt x="503037" y="3144557"/>
                </a:cubicBezTo>
                <a:cubicBezTo>
                  <a:pt x="486329" y="3159177"/>
                  <a:pt x="447619" y="3181503"/>
                  <a:pt x="447619" y="3181503"/>
                </a:cubicBezTo>
                <a:cubicBezTo>
                  <a:pt x="438383" y="3196897"/>
                  <a:pt x="429425" y="3212461"/>
                  <a:pt x="419910" y="3227685"/>
                </a:cubicBezTo>
                <a:cubicBezTo>
                  <a:pt x="414027" y="3237098"/>
                  <a:pt x="406401" y="3245465"/>
                  <a:pt x="401437" y="3255394"/>
                </a:cubicBezTo>
                <a:cubicBezTo>
                  <a:pt x="390391" y="3277486"/>
                  <a:pt x="381722" y="3305301"/>
                  <a:pt x="373728" y="3329285"/>
                </a:cubicBezTo>
                <a:cubicBezTo>
                  <a:pt x="371842" y="3370785"/>
                  <a:pt x="367244" y="3552913"/>
                  <a:pt x="355255" y="3624848"/>
                </a:cubicBezTo>
                <a:cubicBezTo>
                  <a:pt x="351081" y="3649891"/>
                  <a:pt x="342940" y="3674109"/>
                  <a:pt x="336783" y="3698739"/>
                </a:cubicBezTo>
                <a:cubicBezTo>
                  <a:pt x="342940" y="3748000"/>
                  <a:pt x="345028" y="3797942"/>
                  <a:pt x="355255" y="3846521"/>
                </a:cubicBezTo>
                <a:cubicBezTo>
                  <a:pt x="357542" y="3857384"/>
                  <a:pt x="366621" y="3865702"/>
                  <a:pt x="373728" y="3874230"/>
                </a:cubicBezTo>
                <a:cubicBezTo>
                  <a:pt x="393475" y="3897926"/>
                  <a:pt x="413199" y="3911660"/>
                  <a:pt x="438383" y="3929648"/>
                </a:cubicBezTo>
                <a:cubicBezTo>
                  <a:pt x="447416" y="3936100"/>
                  <a:pt x="455889" y="3943748"/>
                  <a:pt x="466092" y="3948121"/>
                </a:cubicBezTo>
                <a:cubicBezTo>
                  <a:pt x="477760" y="3953121"/>
                  <a:pt x="490722" y="3954278"/>
                  <a:pt x="503037" y="3957357"/>
                </a:cubicBezTo>
                <a:cubicBezTo>
                  <a:pt x="515352" y="3954278"/>
                  <a:pt x="530231" y="3956248"/>
                  <a:pt x="539983" y="3948121"/>
                </a:cubicBezTo>
                <a:cubicBezTo>
                  <a:pt x="553594" y="3936779"/>
                  <a:pt x="560617" y="3899976"/>
                  <a:pt x="567692" y="3883467"/>
                </a:cubicBezTo>
                <a:cubicBezTo>
                  <a:pt x="573116" y="3870811"/>
                  <a:pt x="580740" y="3859177"/>
                  <a:pt x="586164" y="3846521"/>
                </a:cubicBezTo>
                <a:cubicBezTo>
                  <a:pt x="609105" y="3792991"/>
                  <a:pt x="578378" y="3844346"/>
                  <a:pt x="613874" y="3791103"/>
                </a:cubicBezTo>
                <a:cubicBezTo>
                  <a:pt x="636476" y="3723293"/>
                  <a:pt x="618577" y="3749454"/>
                  <a:pt x="660055" y="3707976"/>
                </a:cubicBezTo>
                <a:cubicBezTo>
                  <a:pt x="675182" y="3647470"/>
                  <a:pt x="655065" y="3685507"/>
                  <a:pt x="715474" y="3652557"/>
                </a:cubicBezTo>
                <a:cubicBezTo>
                  <a:pt x="734964" y="3641926"/>
                  <a:pt x="752419" y="3627927"/>
                  <a:pt x="770892" y="3615612"/>
                </a:cubicBezTo>
                <a:cubicBezTo>
                  <a:pt x="780128" y="3609454"/>
                  <a:pt x="787765" y="3599547"/>
                  <a:pt x="798601" y="3597139"/>
                </a:cubicBezTo>
                <a:lnTo>
                  <a:pt x="881728" y="3578667"/>
                </a:lnTo>
                <a:cubicBezTo>
                  <a:pt x="894097" y="3575813"/>
                  <a:pt x="906788" y="3573887"/>
                  <a:pt x="918674" y="3569430"/>
                </a:cubicBezTo>
                <a:cubicBezTo>
                  <a:pt x="931566" y="3564595"/>
                  <a:pt x="942964" y="3556381"/>
                  <a:pt x="955619" y="3550957"/>
                </a:cubicBezTo>
                <a:cubicBezTo>
                  <a:pt x="964568" y="3547122"/>
                  <a:pt x="974092" y="3544800"/>
                  <a:pt x="983328" y="3541721"/>
                </a:cubicBezTo>
                <a:cubicBezTo>
                  <a:pt x="995643" y="3544800"/>
                  <a:pt x="1008674" y="3545801"/>
                  <a:pt x="1020274" y="3550957"/>
                </a:cubicBezTo>
                <a:cubicBezTo>
                  <a:pt x="1151142" y="3609121"/>
                  <a:pt x="1008024" y="3559191"/>
                  <a:pt x="1094164" y="3587903"/>
                </a:cubicBezTo>
                <a:cubicBezTo>
                  <a:pt x="1106479" y="3597139"/>
                  <a:pt x="1117693" y="3608065"/>
                  <a:pt x="1131110" y="3615612"/>
                </a:cubicBezTo>
                <a:cubicBezTo>
                  <a:pt x="1324321" y="3724292"/>
                  <a:pt x="1188108" y="3635137"/>
                  <a:pt x="1269655" y="3689503"/>
                </a:cubicBezTo>
                <a:cubicBezTo>
                  <a:pt x="1275813" y="3698739"/>
                  <a:pt x="1278892" y="3711055"/>
                  <a:pt x="1288128" y="3717212"/>
                </a:cubicBezTo>
                <a:cubicBezTo>
                  <a:pt x="1298690" y="3724253"/>
                  <a:pt x="1313031" y="3722434"/>
                  <a:pt x="1325074" y="3726448"/>
                </a:cubicBezTo>
                <a:cubicBezTo>
                  <a:pt x="1429417" y="3761229"/>
                  <a:pt x="1319663" y="3732024"/>
                  <a:pt x="1408201" y="3754157"/>
                </a:cubicBezTo>
                <a:cubicBezTo>
                  <a:pt x="1442068" y="3751078"/>
                  <a:pt x="1476136" y="3749730"/>
                  <a:pt x="1509801" y="3744921"/>
                </a:cubicBezTo>
                <a:cubicBezTo>
                  <a:pt x="1519439" y="3743544"/>
                  <a:pt x="1527774" y="3735685"/>
                  <a:pt x="1537510" y="3735685"/>
                </a:cubicBezTo>
                <a:cubicBezTo>
                  <a:pt x="1571516" y="3735685"/>
                  <a:pt x="1605243" y="3741842"/>
                  <a:pt x="1639110" y="3744921"/>
                </a:cubicBezTo>
                <a:cubicBezTo>
                  <a:pt x="1651425" y="3748000"/>
                  <a:pt x="1663663" y="3751403"/>
                  <a:pt x="1676055" y="3754157"/>
                </a:cubicBezTo>
                <a:cubicBezTo>
                  <a:pt x="1691380" y="3757563"/>
                  <a:pt x="1707007" y="3759586"/>
                  <a:pt x="1722237" y="3763394"/>
                </a:cubicBezTo>
                <a:cubicBezTo>
                  <a:pt x="1731682" y="3765755"/>
                  <a:pt x="1740710" y="3769551"/>
                  <a:pt x="1749946" y="3772630"/>
                </a:cubicBezTo>
                <a:cubicBezTo>
                  <a:pt x="1762261" y="3788024"/>
                  <a:pt x="1771924" y="3805982"/>
                  <a:pt x="1786892" y="3818812"/>
                </a:cubicBezTo>
                <a:cubicBezTo>
                  <a:pt x="1794284" y="3825148"/>
                  <a:pt x="1805893" y="3823694"/>
                  <a:pt x="1814601" y="3828048"/>
                </a:cubicBezTo>
                <a:cubicBezTo>
                  <a:pt x="1886220" y="3863858"/>
                  <a:pt x="1800372" y="3832542"/>
                  <a:pt x="1870019" y="3855757"/>
                </a:cubicBezTo>
                <a:cubicBezTo>
                  <a:pt x="1882334" y="3864994"/>
                  <a:pt x="1893598" y="3875829"/>
                  <a:pt x="1906964" y="3883467"/>
                </a:cubicBezTo>
                <a:cubicBezTo>
                  <a:pt x="1923383" y="3892849"/>
                  <a:pt x="1967346" y="3898562"/>
                  <a:pt x="1980855" y="3901939"/>
                </a:cubicBezTo>
                <a:cubicBezTo>
                  <a:pt x="1990300" y="3904300"/>
                  <a:pt x="1999119" y="3908815"/>
                  <a:pt x="2008564" y="3911176"/>
                </a:cubicBezTo>
                <a:cubicBezTo>
                  <a:pt x="2023794" y="3914984"/>
                  <a:pt x="2039352" y="3917333"/>
                  <a:pt x="2054746" y="3920412"/>
                </a:cubicBezTo>
                <a:cubicBezTo>
                  <a:pt x="2063982" y="3926570"/>
                  <a:pt x="2072526" y="3933921"/>
                  <a:pt x="2082455" y="3938885"/>
                </a:cubicBezTo>
                <a:cubicBezTo>
                  <a:pt x="2091163" y="3943239"/>
                  <a:pt x="2100839" y="3945323"/>
                  <a:pt x="2110164" y="3948121"/>
                </a:cubicBezTo>
                <a:cubicBezTo>
                  <a:pt x="2131633" y="3954562"/>
                  <a:pt x="2153683" y="3959134"/>
                  <a:pt x="2174819" y="3966594"/>
                </a:cubicBezTo>
                <a:cubicBezTo>
                  <a:pt x="2206088" y="3977630"/>
                  <a:pt x="2267183" y="4003539"/>
                  <a:pt x="2267183" y="4003539"/>
                </a:cubicBezTo>
                <a:cubicBezTo>
                  <a:pt x="2279498" y="3997382"/>
                  <a:pt x="2294392" y="3994803"/>
                  <a:pt x="2304128" y="3985067"/>
                </a:cubicBezTo>
                <a:cubicBezTo>
                  <a:pt x="2328950" y="3960245"/>
                  <a:pt x="2368783" y="3901939"/>
                  <a:pt x="2368783" y="3901939"/>
                </a:cubicBezTo>
                <a:cubicBezTo>
                  <a:pt x="2388595" y="3842502"/>
                  <a:pt x="2362487" y="3907057"/>
                  <a:pt x="2405728" y="3846521"/>
                </a:cubicBezTo>
                <a:cubicBezTo>
                  <a:pt x="2413731" y="3835317"/>
                  <a:pt x="2418043" y="3821891"/>
                  <a:pt x="2424201" y="3809576"/>
                </a:cubicBezTo>
                <a:cubicBezTo>
                  <a:pt x="2427280" y="3797261"/>
                  <a:pt x="2428980" y="3784516"/>
                  <a:pt x="2433437" y="3772630"/>
                </a:cubicBezTo>
                <a:cubicBezTo>
                  <a:pt x="2438271" y="3759738"/>
                  <a:pt x="2448287" y="3748969"/>
                  <a:pt x="2451910" y="3735685"/>
                </a:cubicBezTo>
                <a:cubicBezTo>
                  <a:pt x="2457638" y="3714682"/>
                  <a:pt x="2457252" y="3692449"/>
                  <a:pt x="2461146" y="3671030"/>
                </a:cubicBezTo>
                <a:cubicBezTo>
                  <a:pt x="2463417" y="3658541"/>
                  <a:pt x="2467304" y="3646400"/>
                  <a:pt x="2470383" y="3634085"/>
                </a:cubicBezTo>
                <a:cubicBezTo>
                  <a:pt x="2464225" y="3538642"/>
                  <a:pt x="2460316" y="3443028"/>
                  <a:pt x="2451910" y="3347757"/>
                </a:cubicBezTo>
                <a:cubicBezTo>
                  <a:pt x="2451054" y="3338059"/>
                  <a:pt x="2445349" y="3329409"/>
                  <a:pt x="2442674" y="3320048"/>
                </a:cubicBezTo>
                <a:cubicBezTo>
                  <a:pt x="2439187" y="3307842"/>
                  <a:pt x="2440478" y="3293665"/>
                  <a:pt x="2433437" y="3283103"/>
                </a:cubicBezTo>
                <a:cubicBezTo>
                  <a:pt x="2427279" y="3273867"/>
                  <a:pt x="2414964" y="3270788"/>
                  <a:pt x="2405728" y="3264630"/>
                </a:cubicBezTo>
                <a:cubicBezTo>
                  <a:pt x="2389497" y="3215935"/>
                  <a:pt x="2407220" y="3255336"/>
                  <a:pt x="2368783" y="3209212"/>
                </a:cubicBezTo>
                <a:cubicBezTo>
                  <a:pt x="2361676" y="3200684"/>
                  <a:pt x="2357534" y="3189931"/>
                  <a:pt x="2350310" y="3181503"/>
                </a:cubicBezTo>
                <a:cubicBezTo>
                  <a:pt x="2320445" y="3146661"/>
                  <a:pt x="2318339" y="3147874"/>
                  <a:pt x="2285655" y="3126085"/>
                </a:cubicBezTo>
                <a:cubicBezTo>
                  <a:pt x="2262315" y="3056063"/>
                  <a:pt x="2278866" y="3086245"/>
                  <a:pt x="2239474" y="3033721"/>
                </a:cubicBezTo>
                <a:cubicBezTo>
                  <a:pt x="2212952" y="2927642"/>
                  <a:pt x="2250039" y="3058377"/>
                  <a:pt x="2211764" y="2969067"/>
                </a:cubicBezTo>
                <a:cubicBezTo>
                  <a:pt x="2206764" y="2957399"/>
                  <a:pt x="2206985" y="2944007"/>
                  <a:pt x="2202528" y="2932121"/>
                </a:cubicBezTo>
                <a:cubicBezTo>
                  <a:pt x="2197694" y="2919229"/>
                  <a:pt x="2190213" y="2907491"/>
                  <a:pt x="2184055" y="2895176"/>
                </a:cubicBezTo>
                <a:cubicBezTo>
                  <a:pt x="2177898" y="2864388"/>
                  <a:pt x="2175512" y="2832598"/>
                  <a:pt x="2165583" y="2802812"/>
                </a:cubicBezTo>
                <a:cubicBezTo>
                  <a:pt x="2162504" y="2793576"/>
                  <a:pt x="2158908" y="2784496"/>
                  <a:pt x="2156346" y="2775103"/>
                </a:cubicBezTo>
                <a:cubicBezTo>
                  <a:pt x="2149666" y="2750609"/>
                  <a:pt x="2145903" y="2725297"/>
                  <a:pt x="2137874" y="2701212"/>
                </a:cubicBezTo>
                <a:cubicBezTo>
                  <a:pt x="2134795" y="2691976"/>
                  <a:pt x="2130998" y="2682948"/>
                  <a:pt x="2128637" y="2673503"/>
                </a:cubicBezTo>
                <a:cubicBezTo>
                  <a:pt x="2124829" y="2658273"/>
                  <a:pt x="2123209" y="2642551"/>
                  <a:pt x="2119401" y="2627321"/>
                </a:cubicBezTo>
                <a:cubicBezTo>
                  <a:pt x="2117040" y="2617876"/>
                  <a:pt x="2112962" y="2608937"/>
                  <a:pt x="2110164" y="2599612"/>
                </a:cubicBezTo>
                <a:cubicBezTo>
                  <a:pt x="2103723" y="2578143"/>
                  <a:pt x="2098133" y="2556426"/>
                  <a:pt x="2091692" y="2534957"/>
                </a:cubicBezTo>
                <a:cubicBezTo>
                  <a:pt x="2088894" y="2525632"/>
                  <a:pt x="2089339" y="2514132"/>
                  <a:pt x="2082455" y="2507248"/>
                </a:cubicBezTo>
                <a:cubicBezTo>
                  <a:pt x="2075571" y="2500364"/>
                  <a:pt x="2063982" y="2501091"/>
                  <a:pt x="2054746" y="2498012"/>
                </a:cubicBezTo>
                <a:cubicBezTo>
                  <a:pt x="1958239" y="2401505"/>
                  <a:pt x="2072770" y="2508248"/>
                  <a:pt x="1980855" y="2442594"/>
                </a:cubicBezTo>
                <a:cubicBezTo>
                  <a:pt x="1970226" y="2435002"/>
                  <a:pt x="1963181" y="2423247"/>
                  <a:pt x="1953146" y="2414885"/>
                </a:cubicBezTo>
                <a:cubicBezTo>
                  <a:pt x="1944618" y="2407778"/>
                  <a:pt x="1934673" y="2402570"/>
                  <a:pt x="1925437" y="2396412"/>
                </a:cubicBezTo>
                <a:cubicBezTo>
                  <a:pt x="1919279" y="2387176"/>
                  <a:pt x="1911928" y="2378632"/>
                  <a:pt x="1906964" y="2368703"/>
                </a:cubicBezTo>
                <a:cubicBezTo>
                  <a:pt x="1902610" y="2359995"/>
                  <a:pt x="1902558" y="2349447"/>
                  <a:pt x="1897728" y="2340994"/>
                </a:cubicBezTo>
                <a:cubicBezTo>
                  <a:pt x="1890091" y="2327628"/>
                  <a:pt x="1879255" y="2316363"/>
                  <a:pt x="1870019" y="2304048"/>
                </a:cubicBezTo>
                <a:cubicBezTo>
                  <a:pt x="1866940" y="2294812"/>
                  <a:pt x="1863458" y="2285700"/>
                  <a:pt x="1860783" y="2276339"/>
                </a:cubicBezTo>
                <a:cubicBezTo>
                  <a:pt x="1855359" y="2257355"/>
                  <a:pt x="1850824" y="2230417"/>
                  <a:pt x="1842310" y="2211685"/>
                </a:cubicBezTo>
                <a:cubicBezTo>
                  <a:pt x="1830915" y="2186616"/>
                  <a:pt x="1817679" y="2162424"/>
                  <a:pt x="1805364" y="2137794"/>
                </a:cubicBezTo>
                <a:cubicBezTo>
                  <a:pt x="1799206" y="2125479"/>
                  <a:pt x="1791246" y="2113910"/>
                  <a:pt x="1786892" y="2100848"/>
                </a:cubicBezTo>
                <a:cubicBezTo>
                  <a:pt x="1783813" y="2091612"/>
                  <a:pt x="1783056" y="2081240"/>
                  <a:pt x="1777655" y="2073139"/>
                </a:cubicBezTo>
                <a:cubicBezTo>
                  <a:pt x="1770409" y="2062271"/>
                  <a:pt x="1759182" y="2054666"/>
                  <a:pt x="1749946" y="2045430"/>
                </a:cubicBezTo>
                <a:cubicBezTo>
                  <a:pt x="1743762" y="2026879"/>
                  <a:pt x="1733268" y="1979192"/>
                  <a:pt x="1713001" y="1962303"/>
                </a:cubicBezTo>
                <a:cubicBezTo>
                  <a:pt x="1702423" y="1953488"/>
                  <a:pt x="1687862" y="1950914"/>
                  <a:pt x="1676055" y="1943830"/>
                </a:cubicBezTo>
                <a:cubicBezTo>
                  <a:pt x="1657017" y="1932408"/>
                  <a:pt x="1642615" y="1910025"/>
                  <a:pt x="1620637" y="1906885"/>
                </a:cubicBezTo>
                <a:cubicBezTo>
                  <a:pt x="1543416" y="1895853"/>
                  <a:pt x="1577103" y="1902928"/>
                  <a:pt x="1519037" y="1888412"/>
                </a:cubicBezTo>
                <a:cubicBezTo>
                  <a:pt x="1435754" y="1825949"/>
                  <a:pt x="1517642" y="1893770"/>
                  <a:pt x="1463619" y="1832994"/>
                </a:cubicBezTo>
                <a:lnTo>
                  <a:pt x="1371255" y="1740630"/>
                </a:lnTo>
                <a:lnTo>
                  <a:pt x="1343546" y="1712921"/>
                </a:lnTo>
                <a:cubicBezTo>
                  <a:pt x="1334310" y="1703685"/>
                  <a:pt x="1328229" y="1689342"/>
                  <a:pt x="1315837" y="1685212"/>
                </a:cubicBezTo>
                <a:lnTo>
                  <a:pt x="1288128" y="1675976"/>
                </a:lnTo>
                <a:cubicBezTo>
                  <a:pt x="1281970" y="1660582"/>
                  <a:pt x="1274419" y="1645675"/>
                  <a:pt x="1269655" y="1629794"/>
                </a:cubicBezTo>
                <a:cubicBezTo>
                  <a:pt x="1265144" y="1614757"/>
                  <a:pt x="1263000" y="1599097"/>
                  <a:pt x="1260419" y="1583612"/>
                </a:cubicBezTo>
                <a:cubicBezTo>
                  <a:pt x="1253762" y="1543668"/>
                  <a:pt x="1247417" y="1503663"/>
                  <a:pt x="1241946" y="1463539"/>
                </a:cubicBezTo>
                <a:cubicBezTo>
                  <a:pt x="1238179" y="1435915"/>
                  <a:pt x="1236949" y="1407967"/>
                  <a:pt x="1232710" y="1380412"/>
                </a:cubicBezTo>
                <a:cubicBezTo>
                  <a:pt x="1231394" y="1371860"/>
                  <a:pt x="1219602" y="1326487"/>
                  <a:pt x="1214237" y="1315757"/>
                </a:cubicBezTo>
                <a:cubicBezTo>
                  <a:pt x="1209273" y="1305828"/>
                  <a:pt x="1201271" y="1297686"/>
                  <a:pt x="1195764" y="1288048"/>
                </a:cubicBezTo>
                <a:cubicBezTo>
                  <a:pt x="1188933" y="1276094"/>
                  <a:pt x="1183449" y="1263418"/>
                  <a:pt x="1177292" y="1251103"/>
                </a:cubicBezTo>
                <a:cubicBezTo>
                  <a:pt x="1159987" y="1164580"/>
                  <a:pt x="1162378" y="1147383"/>
                  <a:pt x="1121874" y="1066376"/>
                </a:cubicBezTo>
                <a:cubicBezTo>
                  <a:pt x="1109559" y="1041746"/>
                  <a:pt x="1093636" y="1018609"/>
                  <a:pt x="1084928" y="992485"/>
                </a:cubicBezTo>
                <a:cubicBezTo>
                  <a:pt x="1062945" y="926536"/>
                  <a:pt x="1077256" y="953269"/>
                  <a:pt x="1047983" y="909357"/>
                </a:cubicBezTo>
                <a:cubicBezTo>
                  <a:pt x="1044904" y="897042"/>
                  <a:pt x="1043203" y="884298"/>
                  <a:pt x="1038746" y="872412"/>
                </a:cubicBezTo>
                <a:cubicBezTo>
                  <a:pt x="1014458" y="807645"/>
                  <a:pt x="1028598" y="861350"/>
                  <a:pt x="1001801" y="807757"/>
                </a:cubicBezTo>
                <a:cubicBezTo>
                  <a:pt x="975067" y="754290"/>
                  <a:pt x="1017381" y="804865"/>
                  <a:pt x="964855" y="752339"/>
                </a:cubicBezTo>
                <a:cubicBezTo>
                  <a:pt x="948599" y="703568"/>
                  <a:pt x="961019" y="732730"/>
                  <a:pt x="918674" y="669212"/>
                </a:cubicBezTo>
                <a:cubicBezTo>
                  <a:pt x="912516" y="659976"/>
                  <a:pt x="903712" y="652034"/>
                  <a:pt x="900201" y="641503"/>
                </a:cubicBezTo>
                <a:cubicBezTo>
                  <a:pt x="897122" y="632267"/>
                  <a:pt x="894799" y="622743"/>
                  <a:pt x="890964" y="613794"/>
                </a:cubicBezTo>
                <a:cubicBezTo>
                  <a:pt x="876899" y="580976"/>
                  <a:pt x="872574" y="576971"/>
                  <a:pt x="854019" y="549139"/>
                </a:cubicBezTo>
                <a:cubicBezTo>
                  <a:pt x="838309" y="502007"/>
                  <a:pt x="854811" y="537747"/>
                  <a:pt x="817074" y="493721"/>
                </a:cubicBezTo>
                <a:cubicBezTo>
                  <a:pt x="765351" y="433378"/>
                  <a:pt x="816456" y="477095"/>
                  <a:pt x="752419" y="429067"/>
                </a:cubicBezTo>
                <a:cubicBezTo>
                  <a:pt x="702249" y="353811"/>
                  <a:pt x="772909" y="446341"/>
                  <a:pt x="697001" y="392121"/>
                </a:cubicBezTo>
                <a:cubicBezTo>
                  <a:pt x="684475" y="383174"/>
                  <a:pt x="679310" y="366864"/>
                  <a:pt x="669292" y="355176"/>
                </a:cubicBezTo>
                <a:cubicBezTo>
                  <a:pt x="645586" y="327520"/>
                  <a:pt x="642378" y="327997"/>
                  <a:pt x="613874" y="308994"/>
                </a:cubicBezTo>
                <a:cubicBezTo>
                  <a:pt x="596123" y="282367"/>
                  <a:pt x="586961" y="264700"/>
                  <a:pt x="558455" y="244339"/>
                </a:cubicBezTo>
                <a:cubicBezTo>
                  <a:pt x="550533" y="238680"/>
                  <a:pt x="539982" y="238182"/>
                  <a:pt x="530746" y="235103"/>
                </a:cubicBezTo>
                <a:cubicBezTo>
                  <a:pt x="521510" y="228945"/>
                  <a:pt x="511334" y="224005"/>
                  <a:pt x="503037" y="216630"/>
                </a:cubicBezTo>
                <a:cubicBezTo>
                  <a:pt x="471568" y="188657"/>
                  <a:pt x="455844" y="160706"/>
                  <a:pt x="419910" y="142739"/>
                </a:cubicBezTo>
                <a:cubicBezTo>
                  <a:pt x="411202" y="138385"/>
                  <a:pt x="401437" y="136582"/>
                  <a:pt x="392201" y="133503"/>
                </a:cubicBezTo>
                <a:cubicBezTo>
                  <a:pt x="382965" y="124267"/>
                  <a:pt x="374527" y="114156"/>
                  <a:pt x="364492" y="105794"/>
                </a:cubicBezTo>
                <a:cubicBezTo>
                  <a:pt x="343371" y="88193"/>
                  <a:pt x="334432" y="85330"/>
                  <a:pt x="309074" y="78085"/>
                </a:cubicBezTo>
                <a:cubicBezTo>
                  <a:pt x="296868" y="74598"/>
                  <a:pt x="284779" y="69902"/>
                  <a:pt x="272128" y="68848"/>
                </a:cubicBezTo>
                <a:cubicBezTo>
                  <a:pt x="247583" y="66802"/>
                  <a:pt x="222867" y="68848"/>
                  <a:pt x="198237" y="68848"/>
                </a:cubicBezTo>
                <a:lnTo>
                  <a:pt x="198237" y="68848"/>
                </a:lnTo>
                <a:lnTo>
                  <a:pt x="364492" y="78085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0">
            <a:solidFill>
              <a:schemeClr val="accent1">
                <a:shade val="50000"/>
                <a:alpha val="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414412288477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08050"/>
            <a:ext cx="8347075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188913"/>
            <a:ext cx="790575" cy="647700"/>
          </a:xfrm>
          <a:prstGeom prst="actionButtonBeginning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hysic_africa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88913"/>
            <a:ext cx="6042025" cy="650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188913"/>
            <a:ext cx="790575" cy="647700"/>
          </a:xfrm>
          <a:prstGeom prst="actionButtonBeginning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eograficheskoe-polojenie-avstralii-13135984496025_w990h7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28775"/>
            <a:ext cx="850106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188913"/>
            <a:ext cx="790575" cy="647700"/>
          </a:xfrm>
          <a:prstGeom prst="actionButtonBeginning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693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6858000" cy="62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188913"/>
            <a:ext cx="790575" cy="647700"/>
          </a:xfrm>
          <a:prstGeom prst="actionButtonBeginning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tlas_0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15888"/>
            <a:ext cx="5811837" cy="662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188913"/>
            <a:ext cx="790575" cy="647700"/>
          </a:xfrm>
          <a:prstGeom prst="actionButtonBeginning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13_"/>
          <p:cNvPicPr>
            <a:picLocks noChangeAspect="1" noChangeArrowheads="1"/>
          </p:cNvPicPr>
          <p:nvPr/>
        </p:nvPicPr>
        <p:blipFill>
          <a:blip r:embed="rId2"/>
          <a:srcRect l="10043" t="6056" r="9300" b="18170"/>
          <a:stretch>
            <a:fillRect/>
          </a:stretch>
        </p:blipFill>
        <p:spPr bwMode="auto">
          <a:xfrm>
            <a:off x="468313" y="1916113"/>
            <a:ext cx="7805737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188913"/>
            <a:ext cx="790575" cy="647700"/>
          </a:xfrm>
          <a:prstGeom prst="actionButtonBeginning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acific"/>
          <p:cNvPicPr>
            <a:picLocks noChangeAspect="1" noChangeArrowheads="1"/>
          </p:cNvPicPr>
          <p:nvPr/>
        </p:nvPicPr>
        <p:blipFill>
          <a:blip r:embed="rId2"/>
          <a:srcRect l="8708"/>
          <a:stretch>
            <a:fillRect/>
          </a:stretch>
        </p:blipFill>
        <p:spPr bwMode="auto">
          <a:xfrm>
            <a:off x="179388" y="115888"/>
            <a:ext cx="7056437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188913"/>
            <a:ext cx="790575" cy="647700"/>
          </a:xfrm>
          <a:prstGeom prst="actionButtonBeginning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84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8</cp:revision>
  <dcterms:created xsi:type="dcterms:W3CDTF">2012-11-08T15:20:41Z</dcterms:created>
  <dcterms:modified xsi:type="dcterms:W3CDTF">2012-11-09T17:13:58Z</dcterms:modified>
</cp:coreProperties>
</file>