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0" r:id="rId3"/>
    <p:sldId id="258" r:id="rId4"/>
    <p:sldId id="259" r:id="rId5"/>
    <p:sldId id="257" r:id="rId6"/>
    <p:sldId id="261" r:id="rId7"/>
    <p:sldId id="264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49BC9A-1180-4B62-8778-85AC241EA443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65546C-DD75-494E-953B-A8D959264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A483D6-E230-4E2C-A555-1194B98DCA4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35B4F-B2E5-4A92-984A-42CF654E2455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78B3-C498-48FC-A0AF-F61BD98B1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E430B-D384-4443-9F4D-AB4E844A3DDE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02B5-EEC3-40B7-8EBE-EA4FF2D17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43F4B-C0C5-4D4E-B98B-ACF80A2922FE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CEC7-E7DE-43BD-997F-5F0B6DF41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7866-6383-4D69-BC29-721B52A1C8F9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BE5D-2082-45E3-9FF1-71405FC85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760AC-3155-4C33-9B4E-CA1834AB8937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DB2F6-C81A-4B8D-869A-D6D292071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B20E-59D5-4164-9D18-244B660B1CB5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CE373-C657-45E3-BCE2-85AAB1109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3C7-A840-4043-9DD9-9E4CB8DB5372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DE93-1EDD-467E-974B-7988B6755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DF48B-D7A9-442A-B135-15053923DB1F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9C45-1AAC-49E8-B1FA-5416326FB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8A02-E91B-4BE2-B0CC-85182BD0845D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B219C-6983-4452-9FD2-84518005E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FD070-DCCA-42EB-8A84-E46E48C2D4BD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3A80-B985-4461-A429-5101E0B81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141E2-AF00-43B3-A2A9-594AC15B820F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118CA-E68B-44CB-8C94-3627078EA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2174D1-B7A8-4D73-801C-27562C0C7305}" type="datetimeFigureOut">
              <a:rPr lang="en-US"/>
              <a:pPr>
                <a:defRPr/>
              </a:pPr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148D64-B2C1-4503-B39C-45433E6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2.%20&#1064;&#1082;&#1086;&#1083;&#1072;\&#1060;&#1080;&#1079;%20&#1084;&#1080;&#1085;&#1091;&#1090;&#1082;&#1080;\&#1050;&#1088;&#1072;&#1089;&#1082;&#1080;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ru-RU" smtClean="0"/>
              <a:t>Физминутка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6400800" cy="1752600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</a:rPr>
              <a:t>«Дискотека»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5181600" y="5486400"/>
            <a:ext cx="376410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Calibri" pitchFamily="34" charset="0"/>
              </a:rPr>
              <a:t>Автор: </a:t>
            </a:r>
            <a:r>
              <a:rPr lang="ru-RU" dirty="0" err="1">
                <a:latin typeface="Calibri" pitchFamily="34" charset="0"/>
              </a:rPr>
              <a:t>Грезнева</a:t>
            </a:r>
            <a:r>
              <a:rPr lang="ru-RU" dirty="0">
                <a:latin typeface="Calibri" pitchFamily="34" charset="0"/>
              </a:rPr>
              <a:t> Ирина Леонидовна,</a:t>
            </a:r>
          </a:p>
          <a:p>
            <a:r>
              <a:rPr lang="ru-RU" dirty="0" smtClean="0">
                <a:latin typeface="Calibri" pitchFamily="34" charset="0"/>
              </a:rPr>
              <a:t>Учитель начальных классов</a:t>
            </a:r>
          </a:p>
          <a:p>
            <a:r>
              <a:rPr lang="ru-RU" smtClean="0">
                <a:latin typeface="Calibri" pitchFamily="34" charset="0"/>
              </a:rPr>
              <a:t>ГБОУ СОШ 140 СПб.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D:\2. Школа\Преддипломка\Анимация\aap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895600"/>
            <a:ext cx="3200400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2" descr="D:\2. Школа\Преддипломка\Анимация\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85788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н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048000"/>
            <a:ext cx="3124200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D:\2. Школа\Преддипломка\Анимация\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3820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2. Школа\Преддипломка\Анимация\1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8677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4" descr="D:\2. Школа\Преддипломка\Анимация\14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3276600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Краски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5800" y="457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donald01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124200"/>
            <a:ext cx="1858963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Рисунок 2" descr="donald014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181600" y="3048000"/>
            <a:ext cx="181610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2" descr="D:\2. Школа\Преддипломка\Анимация\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3550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18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28194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D:\2. Школа\Преддипломка\Анимация\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86772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2. Школа\Преддипломка\Анимация\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550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D:\2. Школа\Преддипломка\Анимация\9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81400"/>
            <a:ext cx="228600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17.gifп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1990725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Рисунок 2" descr="17.gifп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828800" y="3429000"/>
            <a:ext cx="1990725" cy="278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2" descr="D:\2. Школа\Преддипломка\Анимация\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83550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2. Школа\Преддипломка\Анимация\1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355013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7" descr="D:\2. Школа\Преддипломка\Анимация\clown0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743200"/>
            <a:ext cx="2438400" cy="336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2. Школа\Преддипломка\Анимация\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86000"/>
            <a:ext cx="147637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" descr="D:\2. Школа\Преддипломка\Анимация\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0"/>
            <a:ext cx="7848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" descr="D:\2. Школа\Преддипломка\Анимация\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200400"/>
            <a:ext cx="147637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2" descr="D:\2. Школа\Преддипломка\Анимация\5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76600"/>
            <a:ext cx="147637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2. Школа\Преддипломка\Анимация\aap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90800"/>
            <a:ext cx="1219200" cy="163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D:\2. Школа\Преддипломка\Анимация\aap2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514600" y="3962400"/>
            <a:ext cx="13557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2" descr="D:\2. Школа\Преддипломка\Анимация\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28600"/>
            <a:ext cx="7848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</Words>
  <Application>Microsoft Office PowerPoint</Application>
  <PresentationFormat>Экран (4:3)</PresentationFormat>
  <Paragraphs>6</Paragraphs>
  <Slides>11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Физминутка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комп</cp:lastModifiedBy>
  <cp:revision>12</cp:revision>
  <dcterms:modified xsi:type="dcterms:W3CDTF">2012-01-18T17:20:19Z</dcterms:modified>
</cp:coreProperties>
</file>