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91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EBC187-1B43-4773-B370-2ACA81D80A5E}" type="datetimeFigureOut">
              <a:rPr lang="ru-RU" smtClean="0"/>
              <a:pPr/>
              <a:t>19.11.2009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325171-0843-46C5-A946-607149A03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7;&#1089;&#1085;&#1080;\solovey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95;&#1072;&#1089;&#1090;&#1083;&#1080;&#1074;\&#1040;&#1091;&#1076;&#1080;&#1086;.wm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95;&#1072;&#1089;&#1090;&#1083;&#1080;&#1074;\&#1040;&#1091;&#1076;&#1080;&#1086;.wm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95;&#1072;&#1089;&#1090;&#1083;&#1080;&#1074;\&#1040;&#1091;&#1076;&#1080;&#1086;.wma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95;&#1072;&#1089;&#1090;&#1083;&#1080;&#1074;\&#1040;&#1091;&#1076;&#1080;&#1086;.wm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95;&#1072;&#1089;&#1090;&#1083;&#1080;&#1074;\&#1040;&#1091;&#1076;&#1080;&#1086;.wma" TargetMode="Externa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9;&#1095;&#1072;&#1089;&#1090;&#1083;&#1080;&#1074;\&#1040;&#1091;&#1076;&#1080;&#1086;.wma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142984"/>
            <a:ext cx="5466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/>
                </a:solidFill>
                <a:effectLst/>
              </a:rPr>
              <a:t>Интеллектуальная игра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643183"/>
            <a:ext cx="80122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«Счастливый</a:t>
            </a:r>
          </a:p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 случай»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7.Кто спит вниз головой?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55046" y="2643182"/>
            <a:ext cx="3047570" cy="3830643"/>
          </a:xfrm>
        </p:spPr>
      </p:pic>
      <p:sp>
        <p:nvSpPr>
          <p:cNvPr id="5" name="TextBox 4"/>
          <p:cNvSpPr txBox="1"/>
          <p:nvPr/>
        </p:nvSpPr>
        <p:spPr>
          <a:xfrm>
            <a:off x="4929190" y="171448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Летучая мышь.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8.Какая ягода бывает красной, белой, чёрной?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5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14546" y="3061652"/>
            <a:ext cx="3643338" cy="2439050"/>
          </a:xfrm>
        </p:spPr>
      </p:pic>
      <p:sp>
        <p:nvSpPr>
          <p:cNvPr id="5" name="TextBox 4"/>
          <p:cNvSpPr txBox="1"/>
          <p:nvPr/>
        </p:nvSpPr>
        <p:spPr>
          <a:xfrm>
            <a:off x="5072066" y="171448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Смородина.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Кто бежит выставляя вперед задние ноги?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6800" y="2514632"/>
            <a:ext cx="5449712" cy="3959193"/>
          </a:xfrm>
        </p:spPr>
      </p:pic>
      <p:sp>
        <p:nvSpPr>
          <p:cNvPr id="5" name="TextBox 4"/>
          <p:cNvSpPr txBox="1"/>
          <p:nvPr/>
        </p:nvSpPr>
        <p:spPr>
          <a:xfrm>
            <a:off x="6143636" y="150017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Заяц.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10.Животное очень похожее на кошку?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07979" y="2936240"/>
            <a:ext cx="3749840" cy="3537585"/>
          </a:xfrm>
        </p:spPr>
      </p:pic>
      <p:sp>
        <p:nvSpPr>
          <p:cNvPr id="5" name="TextBox 4"/>
          <p:cNvSpPr txBox="1"/>
          <p:nvPr/>
        </p:nvSpPr>
        <p:spPr>
          <a:xfrm>
            <a:off x="5929322" y="1785926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Рысь.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11. Когда ёж не колется?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0277" y="2686377"/>
            <a:ext cx="4073293" cy="3787448"/>
          </a:xfrm>
        </p:spPr>
      </p:pic>
      <p:sp>
        <p:nvSpPr>
          <p:cNvPr id="5" name="TextBox 4"/>
          <p:cNvSpPr txBox="1"/>
          <p:nvPr/>
        </p:nvSpPr>
        <p:spPr>
          <a:xfrm>
            <a:off x="4500562" y="171448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Когда только родится.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12.У кого самое плохое зрение?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3539" y="2857496"/>
            <a:ext cx="5767448" cy="3345120"/>
          </a:xfrm>
        </p:spPr>
      </p:pic>
      <p:sp>
        <p:nvSpPr>
          <p:cNvPr id="5" name="TextBox 4"/>
          <p:cNvSpPr txBox="1"/>
          <p:nvPr/>
        </p:nvSpPr>
        <p:spPr>
          <a:xfrm>
            <a:off x="5786446" y="185736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У крота.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13. Какая птица самая большая в мире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2733270"/>
            <a:ext cx="4481522" cy="3361142"/>
          </a:xfrm>
        </p:spPr>
      </p:pic>
      <p:sp>
        <p:nvSpPr>
          <p:cNvPr id="5" name="TextBox 4"/>
          <p:cNvSpPr txBox="1"/>
          <p:nvPr/>
        </p:nvSpPr>
        <p:spPr>
          <a:xfrm>
            <a:off x="6286512" y="2000240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Страус.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14. Кровожадный хищник наших лесов 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3270" y="2857496"/>
            <a:ext cx="5057210" cy="3616329"/>
          </a:xfrm>
        </p:spPr>
      </p:pic>
      <p:sp>
        <p:nvSpPr>
          <p:cNvPr id="5" name="TextBox 4"/>
          <p:cNvSpPr txBox="1"/>
          <p:nvPr/>
        </p:nvSpPr>
        <p:spPr>
          <a:xfrm>
            <a:off x="6357950" y="192880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Волк.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 Какой жук носит название того месяца , в котором родился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7" y="2571744"/>
            <a:ext cx="5469432" cy="3973519"/>
          </a:xfrm>
        </p:spPr>
      </p:pic>
      <p:sp>
        <p:nvSpPr>
          <p:cNvPr id="5" name="TextBox 4"/>
          <p:cNvSpPr txBox="1"/>
          <p:nvPr/>
        </p:nvSpPr>
        <p:spPr>
          <a:xfrm>
            <a:off x="5357818" y="192880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Майский жук.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16. Что теряет лось каждую зиму?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7280" y="2500306"/>
            <a:ext cx="3348471" cy="3973519"/>
          </a:xfrm>
        </p:spPr>
      </p:pic>
      <p:sp>
        <p:nvSpPr>
          <p:cNvPr id="5" name="TextBox 4"/>
          <p:cNvSpPr txBox="1"/>
          <p:nvPr/>
        </p:nvSpPr>
        <p:spPr>
          <a:xfrm>
            <a:off x="5715008" y="200024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Рога.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528859_3523_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4000528" cy="5194318"/>
          </a:xfrm>
        </p:spPr>
      </p:pic>
      <p:sp>
        <p:nvSpPr>
          <p:cNvPr id="6" name="TextBox 5"/>
          <p:cNvSpPr txBox="1"/>
          <p:nvPr/>
        </p:nvSpPr>
        <p:spPr>
          <a:xfrm flipH="1">
            <a:off x="4214810" y="1428736"/>
            <a:ext cx="47149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Есть просто храм, </a:t>
            </a:r>
          </a:p>
          <a:p>
            <a:r>
              <a:rPr lang="ru-RU" sz="2600" dirty="0" smtClean="0"/>
              <a:t>Есть храм науки,</a:t>
            </a:r>
          </a:p>
          <a:p>
            <a:r>
              <a:rPr lang="ru-RU" sz="2600" dirty="0" smtClean="0"/>
              <a:t>А есть еще природы храм – </a:t>
            </a:r>
          </a:p>
          <a:p>
            <a:r>
              <a:rPr lang="ru-RU" sz="2600" dirty="0" smtClean="0"/>
              <a:t>С лесами , тянущими руки </a:t>
            </a:r>
          </a:p>
          <a:p>
            <a:r>
              <a:rPr lang="ru-RU" sz="2600" dirty="0" smtClean="0"/>
              <a:t>Навстречу солнцу и ветрам.</a:t>
            </a:r>
          </a:p>
          <a:p>
            <a:r>
              <a:rPr lang="ru-RU" sz="2600" dirty="0" smtClean="0"/>
              <a:t>Входи сюда, будь сердцем чуток</a:t>
            </a:r>
          </a:p>
          <a:p>
            <a:r>
              <a:rPr lang="ru-RU" sz="2600" dirty="0" smtClean="0"/>
              <a:t>Не оскверняй её святынь</a:t>
            </a:r>
            <a:r>
              <a:rPr lang="ru-RU" sz="2800" dirty="0" smtClean="0"/>
              <a:t>.</a:t>
            </a:r>
          </a:p>
        </p:txBody>
      </p:sp>
      <p:pic>
        <p:nvPicPr>
          <p:cNvPr id="5" name="solov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5775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17. Где у кузнечика ухо?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36332" y="2786058"/>
            <a:ext cx="3477037" cy="3687767"/>
          </a:xfrm>
        </p:spPr>
      </p:pic>
      <p:sp>
        <p:nvSpPr>
          <p:cNvPr id="5" name="TextBox 4"/>
          <p:cNvSpPr txBox="1"/>
          <p:nvPr/>
        </p:nvSpPr>
        <p:spPr>
          <a:xfrm>
            <a:off x="5715008" y="1928802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На ноге.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18. Сколько ног у паука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6801" y="2786058"/>
            <a:ext cx="5092522" cy="3687767"/>
          </a:xfrm>
        </p:spPr>
      </p:pic>
      <p:sp>
        <p:nvSpPr>
          <p:cNvPr id="5" name="TextBox 4"/>
          <p:cNvSpPr txBox="1"/>
          <p:nvPr/>
        </p:nvSpPr>
        <p:spPr>
          <a:xfrm>
            <a:off x="6572264" y="171448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Восемь.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642918"/>
            <a:ext cx="6858048" cy="276998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2 гейм : </a:t>
            </a:r>
          </a:p>
          <a:p>
            <a:endParaRPr lang="ru-RU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«</a:t>
            </a:r>
            <a:r>
              <a:rPr lang="ru-RU" sz="6000" b="1" dirty="0" err="1" smtClean="0">
                <a:ln/>
                <a:solidFill>
                  <a:schemeClr val="accent3"/>
                </a:solidFill>
              </a:rPr>
              <a:t>Заморочки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в бочке».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Аудио.wma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3884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1.Почему ласточки перед дождем летают низко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107157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(Они ловят насекомых, которых холодный ветер прибивает к земле).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2.Почему при безоблачном небе морозы бывают сильнее 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28612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(Облака для земли всё равно, что одеяло, они не дают остывать земле).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86256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3Почему волка называют «санитаром леса»?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072074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(Добывает прежде всего , больных , ослабленных животных). 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Зачем змеи язык показывают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8572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(Это они воздух «ощупывают», добычу ищут).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071678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5.Какой овощ напоминает космический корабль?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07181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( Патиссон.)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64331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6.В какой сказке действуют ожившие овощи и фрукты?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92919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( «Приключения </a:t>
            </a:r>
            <a:r>
              <a:rPr lang="ru-RU" sz="2400" b="1" dirty="0" err="1" smtClean="0">
                <a:ln/>
                <a:solidFill>
                  <a:schemeClr val="accent3"/>
                </a:solidFill>
              </a:rPr>
              <a:t>Чипполино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»)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Игра: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85926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/>
                <a:solidFill>
                  <a:schemeClr val="accent3"/>
                </a:solidFill>
              </a:rPr>
              <a:t>«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Птицы».</a:t>
            </a:r>
            <a:endParaRPr lang="ru-RU" sz="8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3 гейм: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«Тёмная лошадка».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  <p:pic>
        <p:nvPicPr>
          <p:cNvPr id="5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191000" y="40370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1.Что служит защитой от хищников?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8586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2.Спасает от голода.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21455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3.Его разводят туристы и оленеводы.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00037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На нем можно кипятить воду.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78619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5.При неосторожном обращении может стать врагом.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85776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6.Могут пострадать леса.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78645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Костёр.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cap="none" dirty="0" smtClean="0">
                <a:ln/>
                <a:solidFill>
                  <a:schemeClr val="accent3"/>
                </a:solidFill>
              </a:rPr>
              <a:t>1.Необходим туристам , отправляющимся в поход на несколько дней.</a:t>
            </a:r>
            <a:endParaRPr lang="ru-RU" sz="24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2.Помогает спрятаться от зверей и насекомых.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3. Защищает от холода, ветра и дождя.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4.Можно укрыться от знойного солнца.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5. Можно разобрать, сложить.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6.Можно переносить с одного места на другое.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00063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Палатка.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зрителям.</a:t>
            </a:r>
            <a:endParaRPr lang="ru-RU" sz="4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Корова в детстве?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Телёнок.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Какой город летает?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Орел.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Вода в газообразном состоянии?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Пар.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Есть ли на свете оранжевое море?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Нет.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Вьют ли наши перелетные птицы на юге гнёзда?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Нет.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524" y="1000108"/>
            <a:ext cx="759695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1 гейм: </a:t>
            </a:r>
          </a:p>
          <a:p>
            <a:pPr algn="ctr">
              <a:buNone/>
            </a:pPr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«Дальше…</a:t>
            </a:r>
          </a:p>
          <a:p>
            <a:pPr algn="ctr">
              <a:buNone/>
            </a:pPr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дальше… </a:t>
            </a:r>
            <a:r>
              <a:rPr lang="ru-RU" sz="8000" b="1" cap="none" spc="0" dirty="0" err="1" smtClean="0">
                <a:ln/>
                <a:solidFill>
                  <a:schemeClr val="accent3"/>
                </a:solidFill>
                <a:effectLst/>
              </a:rPr>
              <a:t>дальше</a:t>
            </a:r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…»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/>
                <a:solidFill>
                  <a:schemeClr val="accent3"/>
                </a:solidFill>
              </a:rPr>
              <a:t>4 гейм: 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chemeClr val="accent3"/>
                </a:solidFill>
              </a:rPr>
              <a:t>« Загадочное животное»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Аудио.wma">
            <a:hlinkClick r:id="" action="ppaction://media"/>
          </p:cNvPr>
          <p:cNvPicPr>
            <a:picLocks noGrp="1" noRot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038600" y="3884612"/>
            <a:ext cx="304800" cy="304800"/>
          </a:xfrm>
          <a:prstGeom prst="rect">
            <a:avLst/>
          </a:prstGeom>
        </p:spPr>
      </p:pic>
      <p:pic>
        <p:nvPicPr>
          <p:cNvPr id="6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  <p:pic>
        <p:nvPicPr>
          <p:cNvPr id="7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714744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1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cap="none" dirty="0" smtClean="0">
                <a:ln/>
                <a:solidFill>
                  <a:schemeClr val="accent3"/>
                </a:solidFill>
              </a:rPr>
              <a:t>Собрать из букв названия животных.</a:t>
            </a:r>
            <a:endParaRPr lang="ru-RU" sz="28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А Е Б Л – белка 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 Е В Ь Д Е М – медведь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 К А У Г Я Л – лягушка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 А Л О Д Ь – лошадь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С О Ь – лось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А С О Б А - собака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dirty="0" smtClean="0">
                <a:ln/>
                <a:solidFill>
                  <a:schemeClr val="accent3"/>
                </a:solidFill>
              </a:rPr>
              <a:t>5 гейм :</a:t>
            </a:r>
            <a:endParaRPr lang="ru-RU" sz="32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6000" b="1" dirty="0" smtClean="0">
                <a:ln/>
                <a:solidFill>
                  <a:schemeClr val="accent3"/>
                </a:solidFill>
              </a:rPr>
              <a:t>« Гонка за лидером»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388461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9730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dirty="0" smtClean="0">
                <a:ln/>
                <a:solidFill>
                  <a:schemeClr val="accent3"/>
                </a:solidFill>
              </a:rPr>
              <a:t>Молодцы!</a:t>
            </a:r>
            <a:endParaRPr lang="ru-RU" sz="72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Какая птица подбрасывает яйца в чужие гнёзда?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img_4528859_3525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000372"/>
            <a:ext cx="3643338" cy="31432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29322" y="2428868"/>
            <a:ext cx="13853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кукушка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2.Название какого растения говорит где оно растет?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Изображение 15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356" y="2500306"/>
            <a:ext cx="3571900" cy="3786214"/>
          </a:xfrm>
        </p:spPr>
      </p:pic>
      <p:sp>
        <p:nvSpPr>
          <p:cNvPr id="11" name="TextBox 10"/>
          <p:cNvSpPr txBox="1"/>
          <p:nvPr/>
        </p:nvSpPr>
        <p:spPr>
          <a:xfrm>
            <a:off x="5072066" y="192880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подорожник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7467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3.Перед какой погодой птицы перестают петь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2285992"/>
            <a:ext cx="3143272" cy="2786082"/>
          </a:xfrm>
        </p:spPr>
      </p:pic>
      <p:sp>
        <p:nvSpPr>
          <p:cNvPr id="5" name="TextBox 4"/>
          <p:cNvSpPr txBox="1"/>
          <p:nvPr/>
        </p:nvSpPr>
        <p:spPr>
          <a:xfrm>
            <a:off x="5286380" y="150017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Перед дождем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4.Что случается с пчелой, после того как она ужалит 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3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9076" y="1928802"/>
            <a:ext cx="3408767" cy="4545023"/>
          </a:xfrm>
        </p:spPr>
      </p:pic>
      <p:sp>
        <p:nvSpPr>
          <p:cNvPr id="5" name="TextBox 4"/>
          <p:cNvSpPr txBox="1"/>
          <p:nvPr/>
        </p:nvSpPr>
        <p:spPr>
          <a:xfrm>
            <a:off x="6429388" y="185736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Погибает.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5.Пингвин птица или нет?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253" y="2928934"/>
            <a:ext cx="2886509" cy="2928958"/>
          </a:xfrm>
        </p:spPr>
      </p:pic>
      <p:sp>
        <p:nvSpPr>
          <p:cNvPr id="5" name="TextBox 4"/>
          <p:cNvSpPr txBox="1"/>
          <p:nvPr/>
        </p:nvSpPr>
        <p:spPr>
          <a:xfrm>
            <a:off x="5786446" y="171448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Да.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6.Кто собирает яблоки спиной?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Изображение 1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0277" y="2974816"/>
            <a:ext cx="4787673" cy="3499009"/>
          </a:xfrm>
        </p:spPr>
      </p:pic>
      <p:sp>
        <p:nvSpPr>
          <p:cNvPr id="5" name="TextBox 4"/>
          <p:cNvSpPr txBox="1"/>
          <p:nvPr/>
        </p:nvSpPr>
        <p:spPr>
          <a:xfrm>
            <a:off x="6357950" y="178592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Ёж.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550</Words>
  <Application>Microsoft Office PowerPoint</Application>
  <PresentationFormat>Экран (4:3)</PresentationFormat>
  <Paragraphs>105</Paragraphs>
  <Slides>33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2.Название какого растения говорит где оно растет?</vt:lpstr>
      <vt:lpstr>3.Перед какой погодой птицы перестают петь ?</vt:lpstr>
      <vt:lpstr>4.Что случается с пчелой, после того как она ужалит ?</vt:lpstr>
      <vt:lpstr>5.Пингвин птица или нет?</vt:lpstr>
      <vt:lpstr>6.Кто собирает яблоки спиной?</vt:lpstr>
      <vt:lpstr>7.Кто спит вниз головой?</vt:lpstr>
      <vt:lpstr>8.Какая ягода бывает красной, белой, чёрной?</vt:lpstr>
      <vt:lpstr>9. Кто бежит выставляя вперед задние ноги?</vt:lpstr>
      <vt:lpstr>10.Животное очень похожее на кошку?</vt:lpstr>
      <vt:lpstr>11. Когда ёж не колется?</vt:lpstr>
      <vt:lpstr>12.У кого самое плохое зрение?</vt:lpstr>
      <vt:lpstr>13. Какая птица самая большая в мире ?</vt:lpstr>
      <vt:lpstr>14. Кровожадный хищник наших лесов .</vt:lpstr>
      <vt:lpstr>15. Какой жук носит название того месяца , в котором родился ?</vt:lpstr>
      <vt:lpstr>16. Что теряет лось каждую зиму?</vt:lpstr>
      <vt:lpstr>17. Где у кузнечика ухо?</vt:lpstr>
      <vt:lpstr>18. Сколько ног у паука ?</vt:lpstr>
      <vt:lpstr>Слайд 22</vt:lpstr>
      <vt:lpstr>1.Почему ласточки перед дождем летают низко ?</vt:lpstr>
      <vt:lpstr>4. Зачем змеи язык показывают ?</vt:lpstr>
      <vt:lpstr>Игра:</vt:lpstr>
      <vt:lpstr>3 гейм:</vt:lpstr>
      <vt:lpstr>1.Что служит защитой от хищников? </vt:lpstr>
      <vt:lpstr>1.Необходим туристам , отправляющимся в поход на несколько дней.</vt:lpstr>
      <vt:lpstr>Загадки зрителям.</vt:lpstr>
      <vt:lpstr>4 гейм: </vt:lpstr>
      <vt:lpstr>Собрать из букв названия животных.</vt:lpstr>
      <vt:lpstr>5 гейм :</vt:lpstr>
      <vt:lpstr>Молодцы!</vt:lpstr>
    </vt:vector>
  </TitlesOfParts>
  <Company>МОУ СОШ с. Манзарас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 №3</dc:creator>
  <cp:lastModifiedBy>Компьютер №3</cp:lastModifiedBy>
  <cp:revision>47</cp:revision>
  <dcterms:created xsi:type="dcterms:W3CDTF">2009-11-18T11:16:55Z</dcterms:created>
  <dcterms:modified xsi:type="dcterms:W3CDTF">2009-11-19T09:25:28Z</dcterms:modified>
</cp:coreProperties>
</file>