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2" r:id="rId3"/>
    <p:sldId id="257" r:id="rId4"/>
    <p:sldId id="258" r:id="rId5"/>
    <p:sldId id="259" r:id="rId6"/>
    <p:sldId id="260" r:id="rId7"/>
    <p:sldId id="261" r:id="rId8"/>
    <p:sldId id="277" r:id="rId9"/>
    <p:sldId id="264" r:id="rId10"/>
    <p:sldId id="265" r:id="rId11"/>
    <p:sldId id="266" r:id="rId12"/>
    <p:sldId id="273" r:id="rId13"/>
    <p:sldId id="274" r:id="rId14"/>
    <p:sldId id="275" r:id="rId15"/>
    <p:sldId id="267" r:id="rId16"/>
    <p:sldId id="268" r:id="rId17"/>
    <p:sldId id="269" r:id="rId18"/>
    <p:sldId id="270" r:id="rId19"/>
    <p:sldId id="271" r:id="rId20"/>
    <p:sldId id="276" r:id="rId21"/>
    <p:sldId id="263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5691-D8F2-452C-9F75-3742741894C4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27750F-3BEC-48DF-9AC2-FFC4119E6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5691-D8F2-452C-9F75-3742741894C4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750F-3BEC-48DF-9AC2-FFC4119E6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5691-D8F2-452C-9F75-3742741894C4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750F-3BEC-48DF-9AC2-FFC4119E6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5691-D8F2-452C-9F75-3742741894C4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27750F-3BEC-48DF-9AC2-FFC4119E6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5691-D8F2-452C-9F75-3742741894C4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750F-3BEC-48DF-9AC2-FFC4119E65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5691-D8F2-452C-9F75-3742741894C4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750F-3BEC-48DF-9AC2-FFC4119E6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5691-D8F2-452C-9F75-3742741894C4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27750F-3BEC-48DF-9AC2-FFC4119E65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5691-D8F2-452C-9F75-3742741894C4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750F-3BEC-48DF-9AC2-FFC4119E6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5691-D8F2-452C-9F75-3742741894C4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750F-3BEC-48DF-9AC2-FFC4119E6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5691-D8F2-452C-9F75-3742741894C4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750F-3BEC-48DF-9AC2-FFC4119E6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5691-D8F2-452C-9F75-3742741894C4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750F-3BEC-48DF-9AC2-FFC4119E65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455691-D8F2-452C-9F75-3742741894C4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27750F-3BEC-48DF-9AC2-FFC4119E65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positfiles.com/files/rixc3yfy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2;&#1045;&#1053;&#1070;.ppt#-1,2,&#1057;&#1083;&#1072;&#1081;&#1076; 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7950" y="642918"/>
            <a:ext cx="20002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400" b="1" dirty="0" smtClean="0">
                <a:solidFill>
                  <a:srgbClr val="C00000"/>
                </a:solidFill>
              </a:rPr>
              <a:t>7</a:t>
            </a:r>
            <a:endParaRPr lang="ru-RU" sz="34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Владелец\Downloads\Знайка-пт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4672045" cy="5286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214290"/>
            <a:ext cx="6715172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Состав   числа   7.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001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b="1" dirty="0" smtClean="0"/>
              <a:t> Семь бед – один ответ.</a:t>
            </a:r>
          </a:p>
          <a:p>
            <a:pPr>
              <a:buFont typeface="Arial" charset="0"/>
              <a:buChar char="•"/>
            </a:pPr>
            <a:r>
              <a:rPr lang="ru-RU" sz="3200" b="1" dirty="0"/>
              <a:t> </a:t>
            </a:r>
            <a:r>
              <a:rPr lang="ru-RU" sz="3200" b="1" dirty="0" smtClean="0"/>
              <a:t>Семь копеек в базарный день.</a:t>
            </a:r>
          </a:p>
          <a:p>
            <a:pPr>
              <a:buFont typeface="Arial" charset="0"/>
              <a:buChar char="•"/>
            </a:pPr>
            <a:r>
              <a:rPr lang="ru-RU" sz="3200" b="1" dirty="0"/>
              <a:t> </a:t>
            </a:r>
            <a:r>
              <a:rPr lang="ru-RU" sz="3200" b="1" dirty="0" smtClean="0"/>
              <a:t>Семь раз отмерь, один раз отрежь.</a:t>
            </a:r>
          </a:p>
          <a:p>
            <a:pPr>
              <a:buFont typeface="Arial" charset="0"/>
              <a:buChar char="•"/>
            </a:pPr>
            <a:r>
              <a:rPr lang="ru-RU" sz="3200" b="1" dirty="0"/>
              <a:t> </a:t>
            </a:r>
            <a:r>
              <a:rPr lang="ru-RU" sz="3200" b="1" dirty="0" smtClean="0"/>
              <a:t>Семь дел в одни руки не берут.</a:t>
            </a:r>
          </a:p>
          <a:p>
            <a:pPr>
              <a:buFont typeface="Arial" charset="0"/>
              <a:buChar char="•"/>
            </a:pPr>
            <a:r>
              <a:rPr lang="ru-RU" sz="3200" b="1" dirty="0"/>
              <a:t> </a:t>
            </a:r>
            <a:r>
              <a:rPr lang="ru-RU" sz="3200" b="1" dirty="0" smtClean="0"/>
              <a:t>Семь лет мак не родил, а голода не было.</a:t>
            </a:r>
          </a:p>
          <a:p>
            <a:pPr>
              <a:buFont typeface="Arial" charset="0"/>
              <a:buChar char="•"/>
            </a:pPr>
            <a:r>
              <a:rPr lang="ru-RU" sz="3200" b="1" dirty="0"/>
              <a:t> </a:t>
            </a:r>
            <a:r>
              <a:rPr lang="ru-RU" sz="3200" b="1" dirty="0" smtClean="0"/>
              <a:t>Семь деревень, а лошадка одна.</a:t>
            </a:r>
            <a:endParaRPr lang="ru-RU" sz="3200" b="1" dirty="0"/>
          </a:p>
        </p:txBody>
      </p:sp>
      <p:pic>
        <p:nvPicPr>
          <p:cNvPr id="7170" name="Picture 2" descr="C:\Users\Владелец\Downloads\число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14818"/>
            <a:ext cx="1281111" cy="1857388"/>
          </a:xfrm>
          <a:prstGeom prst="rect">
            <a:avLst/>
          </a:prstGeom>
          <a:noFill/>
        </p:spPr>
      </p:pic>
      <p:pic>
        <p:nvPicPr>
          <p:cNvPr id="4" name="Picture 2" descr="C:\Users\Владелец\Downloads\число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47224">
            <a:off x="2158456" y="4497520"/>
            <a:ext cx="1281111" cy="1857388"/>
          </a:xfrm>
          <a:prstGeom prst="rect">
            <a:avLst/>
          </a:prstGeom>
          <a:noFill/>
        </p:spPr>
      </p:pic>
      <p:pic>
        <p:nvPicPr>
          <p:cNvPr id="5" name="Picture 2" descr="C:\Users\Владелец\Downloads\число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56513">
            <a:off x="3830583" y="3760745"/>
            <a:ext cx="1281111" cy="1857388"/>
          </a:xfrm>
          <a:prstGeom prst="rect">
            <a:avLst/>
          </a:prstGeom>
          <a:noFill/>
        </p:spPr>
      </p:pic>
      <p:pic>
        <p:nvPicPr>
          <p:cNvPr id="6" name="Picture 2" descr="C:\Users\Владелец\Downloads\число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429132"/>
            <a:ext cx="1281111" cy="1857388"/>
          </a:xfrm>
          <a:prstGeom prst="rect">
            <a:avLst/>
          </a:prstGeom>
          <a:noFill/>
        </p:spPr>
      </p:pic>
      <p:pic>
        <p:nvPicPr>
          <p:cNvPr id="7" name="Picture 2" descr="C:\Users\Владелец\Downloads\число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39387">
            <a:off x="7286644" y="3500438"/>
            <a:ext cx="1281111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"/>
          <p:cNvSpPr>
            <a:spLocks noChangeArrowheads="1"/>
          </p:cNvSpPr>
          <p:nvPr/>
        </p:nvSpPr>
        <p:spPr bwMode="auto">
          <a:xfrm>
            <a:off x="468313" y="908050"/>
            <a:ext cx="4579937" cy="47244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Line 21"/>
          <p:cNvSpPr>
            <a:spLocks noChangeShapeType="1"/>
          </p:cNvSpPr>
          <p:nvPr/>
        </p:nvSpPr>
        <p:spPr bwMode="auto">
          <a:xfrm flipH="1">
            <a:off x="2700338" y="981075"/>
            <a:ext cx="2286000" cy="464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2" name="Freeform 22"/>
          <p:cNvSpPr>
            <a:spLocks/>
          </p:cNvSpPr>
          <p:nvPr/>
        </p:nvSpPr>
        <p:spPr bwMode="auto">
          <a:xfrm>
            <a:off x="2411413" y="908050"/>
            <a:ext cx="2667000" cy="304800"/>
          </a:xfrm>
          <a:custGeom>
            <a:avLst/>
            <a:gdLst>
              <a:gd name="T0" fmla="*/ 0 w 1728"/>
              <a:gd name="T1" fmla="*/ 2147483647 h 264"/>
              <a:gd name="T2" fmla="*/ 2147483647 w 1728"/>
              <a:gd name="T3" fmla="*/ 2147483647 h 264"/>
              <a:gd name="T4" fmla="*/ 2147483647 w 1728"/>
              <a:gd name="T5" fmla="*/ 2147483647 h 264"/>
              <a:gd name="T6" fmla="*/ 2147483647 w 1728"/>
              <a:gd name="T7" fmla="*/ 2147483647 h 264"/>
              <a:gd name="T8" fmla="*/ 2147483647 w 1728"/>
              <a:gd name="T9" fmla="*/ 2147483647 h 264"/>
              <a:gd name="T10" fmla="*/ 2147483647 w 1728"/>
              <a:gd name="T11" fmla="*/ 2147483647 h 264"/>
              <a:gd name="T12" fmla="*/ 2147483647 w 1728"/>
              <a:gd name="T13" fmla="*/ 2147483647 h 264"/>
              <a:gd name="T14" fmla="*/ 2147483647 w 1728"/>
              <a:gd name="T15" fmla="*/ 2147483647 h 264"/>
              <a:gd name="T16" fmla="*/ 2147483647 w 1728"/>
              <a:gd name="T17" fmla="*/ 2147483647 h 264"/>
              <a:gd name="T18" fmla="*/ 2147483647 w 1728"/>
              <a:gd name="T19" fmla="*/ 2147483647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28" h="264">
                <a:moveTo>
                  <a:pt x="0" y="264"/>
                </a:moveTo>
                <a:cubicBezTo>
                  <a:pt x="40" y="212"/>
                  <a:pt x="80" y="160"/>
                  <a:pt x="144" y="120"/>
                </a:cubicBezTo>
                <a:cubicBezTo>
                  <a:pt x="208" y="80"/>
                  <a:pt x="304" y="32"/>
                  <a:pt x="384" y="24"/>
                </a:cubicBezTo>
                <a:cubicBezTo>
                  <a:pt x="464" y="16"/>
                  <a:pt x="536" y="40"/>
                  <a:pt x="624" y="72"/>
                </a:cubicBezTo>
                <a:cubicBezTo>
                  <a:pt x="712" y="104"/>
                  <a:pt x="832" y="184"/>
                  <a:pt x="912" y="216"/>
                </a:cubicBezTo>
                <a:cubicBezTo>
                  <a:pt x="992" y="248"/>
                  <a:pt x="1040" y="264"/>
                  <a:pt x="1104" y="264"/>
                </a:cubicBezTo>
                <a:cubicBezTo>
                  <a:pt x="1168" y="264"/>
                  <a:pt x="1200" y="256"/>
                  <a:pt x="1296" y="216"/>
                </a:cubicBezTo>
                <a:cubicBezTo>
                  <a:pt x="1392" y="176"/>
                  <a:pt x="1632" y="48"/>
                  <a:pt x="1680" y="24"/>
                </a:cubicBezTo>
                <a:cubicBezTo>
                  <a:pt x="1728" y="0"/>
                  <a:pt x="1592" y="64"/>
                  <a:pt x="1584" y="72"/>
                </a:cubicBezTo>
                <a:cubicBezTo>
                  <a:pt x="1576" y="80"/>
                  <a:pt x="1624" y="72"/>
                  <a:pt x="1632" y="72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3" name="Line 23"/>
          <p:cNvSpPr>
            <a:spLocks noChangeShapeType="1"/>
          </p:cNvSpPr>
          <p:nvPr/>
        </p:nvSpPr>
        <p:spPr bwMode="auto">
          <a:xfrm>
            <a:off x="3132138" y="3500438"/>
            <a:ext cx="1295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8872" name="Picture 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490663" y="-114300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Oval 25"/>
          <p:cNvSpPr>
            <a:spLocks noChangeArrowheads="1"/>
          </p:cNvSpPr>
          <p:nvPr/>
        </p:nvSpPr>
        <p:spPr bwMode="auto">
          <a:xfrm>
            <a:off x="2987675" y="3429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26"/>
          <p:cNvSpPr>
            <a:spLocks noChangeArrowheads="1"/>
          </p:cNvSpPr>
          <p:nvPr/>
        </p:nvSpPr>
        <p:spPr bwMode="auto">
          <a:xfrm>
            <a:off x="2268538" y="1125538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7" name="Picture 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r="25806" b="18182"/>
          <a:stretch>
            <a:fillRect/>
          </a:stretch>
        </p:blipFill>
        <p:spPr bwMode="auto">
          <a:xfrm>
            <a:off x="5076825" y="195263"/>
            <a:ext cx="1150938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r="25806" b="18182"/>
          <a:stretch>
            <a:fillRect/>
          </a:stretch>
        </p:blipFill>
        <p:spPr bwMode="auto">
          <a:xfrm>
            <a:off x="6588125" y="193675"/>
            <a:ext cx="11525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r="25806" b="18182"/>
          <a:stretch>
            <a:fillRect/>
          </a:stretch>
        </p:blipFill>
        <p:spPr bwMode="auto">
          <a:xfrm>
            <a:off x="5508625" y="1916113"/>
            <a:ext cx="113506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0" name="Picture 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r="25806" b="18182"/>
          <a:stretch>
            <a:fillRect/>
          </a:stretch>
        </p:blipFill>
        <p:spPr bwMode="auto">
          <a:xfrm>
            <a:off x="7092950" y="1987550"/>
            <a:ext cx="10795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1" name="Picture 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r="25806" b="18182"/>
          <a:stretch>
            <a:fillRect/>
          </a:stretch>
        </p:blipFill>
        <p:spPr bwMode="auto">
          <a:xfrm>
            <a:off x="6084888" y="3716338"/>
            <a:ext cx="107950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2" name="Picture 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r="25806" b="18182"/>
          <a:stretch>
            <a:fillRect/>
          </a:stretch>
        </p:blipFill>
        <p:spPr bwMode="auto">
          <a:xfrm>
            <a:off x="7740650" y="3624263"/>
            <a:ext cx="11525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3" name="Picture 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r="25806" b="18182"/>
          <a:stretch>
            <a:fillRect/>
          </a:stretch>
        </p:blipFill>
        <p:spPr bwMode="auto">
          <a:xfrm>
            <a:off x="7154863" y="5300663"/>
            <a:ext cx="100806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2" name="Picture 34" descr="0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437063"/>
            <a:ext cx="1152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458 -2.94172E-6 C 0.02378 -0.00948 0.03316 -0.01896 0.04566 -0.02428 C 0.05816 -0.0296 0.07326 -0.03446 0.08923 -0.03191 C 0.10521 -0.02937 0.12517 -0.01711 0.14132 -0.00948 C 0.15746 -0.00185 0.17361 0.0111 0.18646 0.01319 C 0.1993 0.01527 0.20086 0.01064 0.21875 0.0037 C 0.23663 -0.00323 0.28194 -0.02474 0.2934 -0.02821 C 0.30486 -0.03168 0.29236 -0.02821 0.28784 -0.01688 C 0.28333 -0.00555 0.30781 -0.07262 0.26666 0.03932 C 0.22552 0.15125 0.07882 0.5525 0.04132 0.65472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125 0.33812 L 0.23125 0.3381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8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38200" y="2133600"/>
            <a:ext cx="3429000" cy="411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 rot="8167730">
            <a:off x="1219200" y="914400"/>
            <a:ext cx="2644775" cy="2513013"/>
          </a:xfrm>
          <a:prstGeom prst="rtTriangle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362200" y="10668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219200" y="2286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0" y="2286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457200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971800" y="2514600"/>
            <a:ext cx="457200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219200" y="4572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667000" y="4572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219200" y="3429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667000" y="3429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47" name="Picture 27" descr="ed54608e166b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28" descr="ed54608e166b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29" descr="ed54608e166b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Picture 30" descr="ed54608e166b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19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31" descr="ed54608e166b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895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32" descr="ed54608e166b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990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3" name="Picture 33" descr="ed54608e166b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066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3125 -0.4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47916 -0.40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2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65416 -0.4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2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52917 -0.16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-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25 -0.1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4625 0.12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4875 0.105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38200" y="2133600"/>
            <a:ext cx="3429000" cy="411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 rot="8167730">
            <a:off x="1219200" y="914400"/>
            <a:ext cx="2644775" cy="2513013"/>
          </a:xfrm>
          <a:prstGeom prst="rtTriangle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362200" y="10668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219200" y="2286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667000" y="2286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457200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2971800" y="2514600"/>
            <a:ext cx="457200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219200" y="4572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667000" y="4572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219200" y="3429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667000" y="3429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1524000" y="3657600"/>
            <a:ext cx="457200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8208" name="WordArt 16"/>
          <p:cNvSpPr>
            <a:spLocks noChangeArrowheads="1" noChangeShapeType="1" noTextEdit="1"/>
          </p:cNvSpPr>
          <p:nvPr/>
        </p:nvSpPr>
        <p:spPr bwMode="auto">
          <a:xfrm>
            <a:off x="2971800" y="3657600"/>
            <a:ext cx="457200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2</a:t>
            </a:r>
          </a:p>
        </p:txBody>
      </p:sp>
      <p:pic>
        <p:nvPicPr>
          <p:cNvPr id="8210" name="Picture 18" descr="4c1f57bc617d3925c1eec3bf3e0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379" r="65218" b="2702"/>
          <a:stretch>
            <a:fillRect/>
          </a:stretch>
        </p:blipFill>
        <p:spPr bwMode="auto">
          <a:xfrm>
            <a:off x="71628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 descr="4c1f57bc617d3925c1eec3bf3e0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379" r="65218" b="2702"/>
          <a:stretch>
            <a:fillRect/>
          </a:stretch>
        </p:blipFill>
        <p:spPr bwMode="auto">
          <a:xfrm>
            <a:off x="56388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 descr="4c1f57bc617d3925c1eec3bf3e0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379" r="65218" b="2702"/>
          <a:stretch>
            <a:fillRect/>
          </a:stretch>
        </p:blipFill>
        <p:spPr bwMode="auto">
          <a:xfrm>
            <a:off x="4724400" y="3657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 descr="4c1f57bc617d3925c1eec3bf3e0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379" r="65218" b="2702"/>
          <a:stretch>
            <a:fillRect/>
          </a:stretch>
        </p:blipFill>
        <p:spPr bwMode="auto">
          <a:xfrm>
            <a:off x="6019800" y="3276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 descr="4c1f57bc617d3925c1eec3bf3e0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379" r="65218" b="2702"/>
          <a:stretch>
            <a:fillRect/>
          </a:stretch>
        </p:blipFill>
        <p:spPr bwMode="auto">
          <a:xfrm>
            <a:off x="7543800" y="2590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3" descr="4c1f57bc617d3925c1eec3bf3e0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379" r="65218" b="2702"/>
          <a:stretch>
            <a:fillRect/>
          </a:stretch>
        </p:blipFill>
        <p:spPr bwMode="auto">
          <a:xfrm>
            <a:off x="5943600" y="1371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24" descr="4c1f57bc617d3925c1eec3bf3e0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379" r="65218" b="2702"/>
          <a:stretch>
            <a:fillRect/>
          </a:stretch>
        </p:blipFill>
        <p:spPr bwMode="auto">
          <a:xfrm>
            <a:off x="4648200" y="1752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4875 -0.2722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1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6375 -0.2722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-1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52083 -0.0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3875 -0.083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3625 0.1611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4.44444E-6 L -0.52917 0.072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3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37083 0.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38200" y="2133600"/>
            <a:ext cx="3429000" cy="411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 rot="8167730">
            <a:off x="1219200" y="914400"/>
            <a:ext cx="2644775" cy="2513013"/>
          </a:xfrm>
          <a:prstGeom prst="rtTriangle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362200" y="10668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19200" y="2286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667000" y="2286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457200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971800" y="2514600"/>
            <a:ext cx="457200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219200" y="4572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667000" y="4572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1524000" y="4800600"/>
            <a:ext cx="457200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2971800" y="4800600"/>
            <a:ext cx="457200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219200" y="3429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667000" y="34290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1524000" y="3657600"/>
            <a:ext cx="457200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2971800" y="3657600"/>
            <a:ext cx="457200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9233" name="AutoShape 17">
            <a:hlinkClick r:id="rId3" action="ppaction://hlinkpres?slideindex=2&amp;slidetitle=Слайд 2" highlightClick="1"/>
          </p:cNvPr>
          <p:cNvSpPr>
            <a:spLocks noChangeArrowheads="1"/>
          </p:cNvSpPr>
          <p:nvPr/>
        </p:nvSpPr>
        <p:spPr bwMode="auto">
          <a:xfrm>
            <a:off x="8305800" y="6324600"/>
            <a:ext cx="5334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34" name="Picture 18" descr="chickens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4419600" y="5029200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 descr="chickens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6019800" y="5105400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0" descr="chickens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7391400" y="4419600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1" descr="chickens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6248400" y="3581400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chickens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4800600" y="3581400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chickens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7239000" y="2133600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chickens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5562600" y="2057400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1" name="WordArt 25"/>
          <p:cNvSpPr>
            <a:spLocks noChangeArrowheads="1" noChangeShapeType="1" noTextEdit="1"/>
          </p:cNvSpPr>
          <p:nvPr/>
        </p:nvSpPr>
        <p:spPr bwMode="auto">
          <a:xfrm>
            <a:off x="4876800" y="2895600"/>
            <a:ext cx="3429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7 = 6 + 1</a:t>
            </a:r>
          </a:p>
        </p:txBody>
      </p:sp>
      <p:sp>
        <p:nvSpPr>
          <p:cNvPr id="9242" name="WordArt 26"/>
          <p:cNvSpPr>
            <a:spLocks noChangeArrowheads="1" noChangeShapeType="1" noTextEdit="1"/>
          </p:cNvSpPr>
          <p:nvPr/>
        </p:nvSpPr>
        <p:spPr bwMode="auto">
          <a:xfrm>
            <a:off x="4953000" y="4038600"/>
            <a:ext cx="3429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7 = 5 + 2</a:t>
            </a:r>
          </a:p>
        </p:txBody>
      </p:sp>
      <p:sp>
        <p:nvSpPr>
          <p:cNvPr id="9243" name="WordArt 27"/>
          <p:cNvSpPr>
            <a:spLocks noChangeArrowheads="1" noChangeShapeType="1" noTextEdit="1"/>
          </p:cNvSpPr>
          <p:nvPr/>
        </p:nvSpPr>
        <p:spPr bwMode="auto">
          <a:xfrm>
            <a:off x="4953000" y="5257800"/>
            <a:ext cx="3429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7 = 4 + 3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37014 -0.0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52014 -0.115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66666 -0.0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-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4118 0.09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39514 0.106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5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35348 0.339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1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52014 0.317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  <p:bldP spid="9241" grpId="0" animBg="1"/>
      <p:bldP spid="9242" grpId="0" animBg="1"/>
      <p:bldP spid="92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395288" y="3141663"/>
            <a:ext cx="8064500" cy="0"/>
          </a:xfrm>
          <a:prstGeom prst="line">
            <a:avLst/>
          </a:prstGeom>
          <a:noFill/>
          <a:ln w="1016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50825" y="2781300"/>
            <a:ext cx="720725" cy="719138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3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9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63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25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63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31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5" grpId="1" animBg="1"/>
      <p:bldP spid="8195" grpId="2" animBg="1"/>
      <p:bldP spid="8195" grpId="3" animBg="1"/>
      <p:bldP spid="8195" grpId="4" animBg="1"/>
      <p:bldP spid="8195" grpId="5" animBg="1"/>
      <p:bldP spid="8195" grpId="6" animBg="1"/>
      <p:bldP spid="8195" grpId="7" animBg="1"/>
      <p:bldP spid="8195" grpId="8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395288" y="476250"/>
            <a:ext cx="8353425" cy="5976938"/>
          </a:xfrm>
          <a:prstGeom prst="line">
            <a:avLst/>
          </a:prstGeom>
          <a:noFill/>
          <a:ln w="101600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 rot="-2647464">
            <a:off x="250825" y="260350"/>
            <a:ext cx="649288" cy="647700"/>
          </a:xfrm>
          <a:prstGeom prst="pentagon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8778E-17 L 0.87413 0.8494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" y="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3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49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9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9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49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5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49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49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031 0.84439 " pathEditMode="relative" rAng="0" ptsTypes="AA">
                                      <p:cBhvr>
                                        <p:cTn id="31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1" grpId="1" animBg="1"/>
      <p:bldP spid="7171" grpId="2" animBg="1"/>
      <p:bldP spid="7171" grpId="3" animBg="1"/>
      <p:bldP spid="7171" grpId="4" animBg="1"/>
      <p:bldP spid="7171" grpId="5" animBg="1"/>
      <p:bldP spid="7171" grpId="6" animBg="1"/>
      <p:bldP spid="7171" grpId="7" animBg="1"/>
      <p:bldP spid="7171" grpId="8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H="1">
            <a:off x="395288" y="404813"/>
            <a:ext cx="8353425" cy="6048375"/>
          </a:xfrm>
          <a:prstGeom prst="line">
            <a:avLst/>
          </a:prstGeom>
          <a:noFill/>
          <a:ln w="1016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3358315">
            <a:off x="8154194" y="207169"/>
            <a:ext cx="755650" cy="719138"/>
          </a:xfrm>
          <a:prstGeom prst="plus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75 0.86798 L -2.22222E-6 -4.16185E-6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-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775 L 2.77778E-7 1.38778E-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-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77 0.85734 L 3.88889E-6 -3.3526E-6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6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775 L 2.77778E-7 1.38778E-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-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6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77 0.85734 L 3.88889E-6 -3.3526E-6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56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775 L 2.77778E-7 1.38778E-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-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56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77 0.85734 L 3.88889E-6 -3.3526E-6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56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5988 L 2.77778E-7 1.38778E-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-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7" grpId="1" animBg="1"/>
      <p:bldP spid="6147" grpId="2" animBg="1"/>
      <p:bldP spid="6147" grpId="3" animBg="1"/>
      <p:bldP spid="6147" grpId="4" animBg="1"/>
      <p:bldP spid="6147" grpId="5" animBg="1"/>
      <p:bldP spid="6147" grpId="6" animBg="1"/>
      <p:bldP spid="6147" grpId="7" animBg="1"/>
      <p:bldP spid="6147" grpId="8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1403350" y="765175"/>
            <a:ext cx="6553200" cy="5616575"/>
          </a:xfrm>
          <a:prstGeom prst="ellipse">
            <a:avLst/>
          </a:prstGeom>
          <a:solidFill>
            <a:srgbClr val="00B0F0"/>
          </a:solidFill>
          <a:ln w="10160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211638" y="333375"/>
            <a:ext cx="935037" cy="863600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1329E-6 C 0.19532 4.91329E-6 0.35452 0.18104 0.35452 0.40369 C 0.35452 0.62612 0.19532 0.80739 -2.5E-6 0.80739 C -0.19566 0.80739 -0.35434 0.62612 -0.35434 0.40369 C -0.35434 0.18104 -0.19566 4.91329E-6 -2.5E-6 4.91329E-6 Z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4"/>
          <p:cNvSpPr>
            <a:spLocks noChangeArrowheads="1"/>
          </p:cNvSpPr>
          <p:nvPr/>
        </p:nvSpPr>
        <p:spPr bwMode="auto">
          <a:xfrm>
            <a:off x="1187450" y="476250"/>
            <a:ext cx="6840538" cy="5976938"/>
          </a:xfrm>
          <a:prstGeom prst="ellipse">
            <a:avLst/>
          </a:prstGeom>
          <a:solidFill>
            <a:srgbClr val="00B050"/>
          </a:solidFill>
          <a:ln w="1016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Берегите   зрение.</a:t>
            </a:r>
            <a:endParaRPr lang="ru-RU" sz="3200" b="1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067175" y="260350"/>
            <a:ext cx="1009650" cy="5048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2.08092E-6 C 0.20642 -2.08092E-6 0.37431 0.19122 0.37431 0.42729 C 0.37431 0.66243 0.20642 0.8548 0 0.8548 C -0.20625 0.8548 -0.37378 0.66243 -0.37378 0.42729 C -0.37378 0.19122 -0.20625 -2.08092E-6 0 -2.08092E-6 Z " pathEditMode="relative" rAng="0" ptsTypes="fffff">
                                      <p:cBhvr>
                                        <p:cTn id="12" dur="3000" spd="-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357166"/>
            <a:ext cx="4286280" cy="76944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Ч и с л о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Владелец\Downloads\число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574" y="1428735"/>
            <a:ext cx="2995623" cy="3643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28662" y="5572140"/>
            <a:ext cx="7143800" cy="830997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    с к а </a:t>
            </a:r>
            <a:r>
              <a:rPr lang="ru-RU" sz="4800" b="1" dirty="0" err="1" smtClean="0">
                <a:solidFill>
                  <a:srgbClr val="C00000"/>
                </a:solidFill>
              </a:rPr>
              <a:t>з</a:t>
            </a:r>
            <a:r>
              <a:rPr lang="ru-RU" sz="4800" b="1" dirty="0" smtClean="0">
                <a:solidFill>
                  <a:srgbClr val="C00000"/>
                </a:solidFill>
              </a:rPr>
              <a:t> к а х.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858180" cy="707886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Играем в домино.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14488"/>
            <a:ext cx="12858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о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714488"/>
            <a:ext cx="12858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496"/>
            <a:ext cx="12858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</a:t>
            </a:r>
            <a:r>
              <a:rPr lang="ru-RU" sz="2400" dirty="0" smtClean="0">
                <a:solidFill>
                  <a:srgbClr val="FFFF00"/>
                </a:solidFill>
              </a:rPr>
              <a:t>  </a:t>
            </a:r>
            <a:r>
              <a:rPr lang="ru-RU" sz="3600" dirty="0" err="1" smtClean="0">
                <a:solidFill>
                  <a:srgbClr val="FFFF00"/>
                </a:solidFill>
              </a:rPr>
              <a:t>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2857496"/>
            <a:ext cx="12858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143380"/>
            <a:ext cx="12858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 </a:t>
            </a:r>
            <a:r>
              <a:rPr lang="ru-RU" sz="3200" b="1" dirty="0" err="1" smtClean="0">
                <a:solidFill>
                  <a:srgbClr val="FFFF00"/>
                </a:solidFill>
              </a:rPr>
              <a:t>о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о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4143380"/>
            <a:ext cx="12858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5429264"/>
            <a:ext cx="12858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 </a:t>
            </a:r>
            <a:r>
              <a:rPr lang="ru-RU" sz="3200" b="1" dirty="0" err="1" smtClean="0">
                <a:solidFill>
                  <a:srgbClr val="FFFF00"/>
                </a:solidFill>
              </a:rPr>
              <a:t>о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о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о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5429264"/>
            <a:ext cx="12858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опия_диска_на_9.05.2012\Фото_картинки\Молодцы-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928802"/>
            <a:ext cx="7429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презентации использованы: </a:t>
            </a:r>
          </a:p>
          <a:p>
            <a:pPr>
              <a:buFontTx/>
              <a:buChar char="-"/>
            </a:pPr>
            <a:r>
              <a:rPr lang="ru-RU" dirty="0" smtClean="0"/>
              <a:t> Картинки с сайта </a:t>
            </a:r>
            <a:r>
              <a:rPr lang="en-US" dirty="0" err="1" smtClean="0"/>
              <a:t>hppt</a:t>
            </a:r>
            <a:r>
              <a:rPr lang="ru-RU" dirty="0" smtClean="0"/>
              <a:t>://</a:t>
            </a:r>
            <a:r>
              <a:rPr lang="en-US" dirty="0" smtClean="0"/>
              <a:t>www.Lenagold.ru</a:t>
            </a:r>
            <a:r>
              <a:rPr lang="ru-RU" dirty="0" smtClean="0"/>
              <a:t>/;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слайд из презентации Кузнецовой Е.А.;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зарядка-анимация для глаз и состав числа семь - других коллег.</a:t>
            </a:r>
          </a:p>
          <a:p>
            <a:endParaRPr lang="ru-RU" dirty="0" smtClean="0"/>
          </a:p>
          <a:p>
            <a:r>
              <a:rPr lang="ru-RU" dirty="0" smtClean="0"/>
              <a:t>Всем большое спасибо.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волк и семеро козля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286124"/>
            <a:ext cx="4500594" cy="34290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Владелец\Downloads\волк и семеро козлят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286280" cy="2857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Владелец\Downloads\волк и семеро козлят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3714736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4000504"/>
            <a:ext cx="4071966" cy="2585323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Волк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 семеро козлят.</a:t>
            </a:r>
            <a:endParaRPr lang="ru-RU" sz="5400" b="1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ownloads\белоснежка и семь гном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429288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Владелец\Downloads\семь гномов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00420"/>
            <a:ext cx="4541843" cy="3243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Владелец\Downloads\семь гном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40691">
            <a:off x="5868394" y="244274"/>
            <a:ext cx="3176020" cy="25972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06" y="4572008"/>
            <a:ext cx="4643470" cy="171451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929"/>
              </a:avLst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Белоснежка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и семь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гномов.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елец\Downloads\семь семио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358114" cy="4562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8215370" cy="101566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Семь  </a:t>
            </a:r>
            <a:r>
              <a:rPr lang="ru-RU" sz="6000" b="1" dirty="0" err="1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Семионов</a:t>
            </a:r>
            <a:r>
              <a:rPr lang="ru-RU" sz="60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6000" b="1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елец\Downloads\сказка о мертвой царев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000660" cy="3750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Владелец\Downloads\о мертвой царевне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876"/>
            <a:ext cx="4524380" cy="31813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Владелец\Downloads\о мертвой царевн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42852"/>
            <a:ext cx="3714776" cy="321471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1" name="Picture 5" descr="C:\Users\Владелец\Downloads\о царевн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071942"/>
            <a:ext cx="2857520" cy="266979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елец\Downloads\цветик-семицвет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143404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Владелец\Downloads\семицвет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429124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Владелец\Downloads\семицветик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643314"/>
            <a:ext cx="3786214" cy="3062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1414"/>
            <a:ext cx="7715304" cy="860645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Семь   чудес   света.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Владелец\Downloads\Александрийский мая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857500" cy="3019425"/>
          </a:xfrm>
          <a:prstGeom prst="rect">
            <a:avLst/>
          </a:prstGeom>
          <a:noFill/>
        </p:spPr>
      </p:pic>
      <p:pic>
        <p:nvPicPr>
          <p:cNvPr id="1027" name="Picture 3" descr="C:\Users\Владелец\Downloads\висячие сады Семирамид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43314"/>
            <a:ext cx="2857500" cy="3019425"/>
          </a:xfrm>
          <a:prstGeom prst="rect">
            <a:avLst/>
          </a:prstGeom>
          <a:noFill/>
        </p:spPr>
      </p:pic>
      <p:pic>
        <p:nvPicPr>
          <p:cNvPr id="1028" name="Picture 4" descr="C:\Users\Владелец\Downloads\Колосс Родосс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000108"/>
            <a:ext cx="2857500" cy="3019425"/>
          </a:xfrm>
          <a:prstGeom prst="rect">
            <a:avLst/>
          </a:prstGeom>
          <a:noFill/>
        </p:spPr>
      </p:pic>
      <p:pic>
        <p:nvPicPr>
          <p:cNvPr id="1029" name="Picture 5" descr="C:\Users\Владелец\Downloads\мавзолей в Галикарнас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928670"/>
            <a:ext cx="2857500" cy="3019425"/>
          </a:xfrm>
          <a:prstGeom prst="rect">
            <a:avLst/>
          </a:prstGeom>
          <a:noFill/>
        </p:spPr>
      </p:pic>
      <p:pic>
        <p:nvPicPr>
          <p:cNvPr id="1030" name="Picture 6" descr="C:\Users\Владелец\Downloads\пирамиды египт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714752"/>
            <a:ext cx="2857500" cy="3019425"/>
          </a:xfrm>
          <a:prstGeom prst="rect">
            <a:avLst/>
          </a:prstGeom>
          <a:noFill/>
        </p:spPr>
      </p:pic>
      <p:pic>
        <p:nvPicPr>
          <p:cNvPr id="1031" name="Picture 7" descr="C:\Users\Владелец\Downloads\статуя Зевса В Олимпи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714752"/>
            <a:ext cx="2857500" cy="3019425"/>
          </a:xfrm>
          <a:prstGeom prst="rect">
            <a:avLst/>
          </a:prstGeom>
          <a:noFill/>
        </p:spPr>
      </p:pic>
      <p:pic>
        <p:nvPicPr>
          <p:cNvPr id="1032" name="Picture 8" descr="C:\Users\Владелец\Downloads\храм Артемиды в Эфесе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1142984"/>
            <a:ext cx="2857500" cy="30194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00364" y="6429396"/>
            <a:ext cx="235745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Статуя Зевса в Олимпии.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6286520"/>
            <a:ext cx="2428892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Висячие сады Семирамиды.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6286520"/>
            <a:ext cx="2500330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Пирамиды Египта.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12" y="3714752"/>
            <a:ext cx="2571768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Храм Артемиды в Эфесе.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71934" y="3429000"/>
            <a:ext cx="2214578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Мавзолей в </a:t>
            </a:r>
            <a:r>
              <a:rPr lang="ru-RU" sz="1200" b="1" dirty="0" err="1" smtClean="0"/>
              <a:t>Галикарнасе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71670" y="3429000"/>
            <a:ext cx="1928826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Колосс  Родосский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3286124"/>
            <a:ext cx="1857388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Александрийский маяк</a:t>
            </a:r>
            <a:endParaRPr lang="ru-RU" sz="11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357166"/>
            <a:ext cx="4500594" cy="76944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 Ч и с л о 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Владелец\Downloads\число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574" y="1428735"/>
            <a:ext cx="2995623" cy="3643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28662" y="5572140"/>
            <a:ext cx="7143800" cy="830997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 пословицах.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204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14</cp:revision>
  <dcterms:created xsi:type="dcterms:W3CDTF">2012-11-14T15:18:01Z</dcterms:created>
  <dcterms:modified xsi:type="dcterms:W3CDTF">2012-11-14T17:48:24Z</dcterms:modified>
</cp:coreProperties>
</file>