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4"/>
  </p:notesMasterIdLst>
  <p:sldIdLst>
    <p:sldId id="293" r:id="rId2"/>
    <p:sldId id="284" r:id="rId3"/>
    <p:sldId id="277" r:id="rId4"/>
    <p:sldId id="259" r:id="rId5"/>
    <p:sldId id="272" r:id="rId6"/>
    <p:sldId id="288" r:id="rId7"/>
    <p:sldId id="271" r:id="rId8"/>
    <p:sldId id="260" r:id="rId9"/>
    <p:sldId id="273" r:id="rId10"/>
    <p:sldId id="263" r:id="rId11"/>
    <p:sldId id="264" r:id="rId12"/>
    <p:sldId id="268" r:id="rId13"/>
    <p:sldId id="269" r:id="rId14"/>
    <p:sldId id="278" r:id="rId15"/>
    <p:sldId id="294" r:id="rId16"/>
    <p:sldId id="279" r:id="rId17"/>
    <p:sldId id="280" r:id="rId18"/>
    <p:sldId id="276" r:id="rId19"/>
    <p:sldId id="275" r:id="rId20"/>
    <p:sldId id="265" r:id="rId21"/>
    <p:sldId id="266" r:id="rId22"/>
    <p:sldId id="267" r:id="rId23"/>
    <p:sldId id="256" r:id="rId24"/>
    <p:sldId id="257" r:id="rId25"/>
    <p:sldId id="261" r:id="rId26"/>
    <p:sldId id="285" r:id="rId27"/>
    <p:sldId id="258" r:id="rId28"/>
    <p:sldId id="286" r:id="rId29"/>
    <p:sldId id="274" r:id="rId30"/>
    <p:sldId id="262" r:id="rId31"/>
    <p:sldId id="287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039" autoAdjust="0"/>
    <p:restoredTop sz="86297" autoAdjust="0"/>
  </p:normalViewPr>
  <p:slideViewPr>
    <p:cSldViewPr>
      <p:cViewPr>
        <p:scale>
          <a:sx n="100" d="100"/>
          <a:sy n="100" d="100"/>
        </p:scale>
        <p:origin x="-64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A93CC-8E3F-4D89-AB0F-FAF186C8ABF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A2466-43D0-4F81-86A2-5E5E4033C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A2466-43D0-4F81-86A2-5E5E4033C28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65D7C03-26B0-4DB8-B129-5B8E7BC52343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4BC139-3725-4DF5-A1D8-0BF79B9C2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81368"/>
          </a:xfrm>
        </p:spPr>
        <p:txBody>
          <a:bodyPr>
            <a:normAutofit fontScale="70000" lnSpcReduction="20000"/>
          </a:bodyPr>
          <a:lstStyle/>
          <a:p>
            <a:r>
              <a:rPr lang="ru-RU" sz="2500" dirty="0" smtClean="0"/>
              <a:t>МБДОУ «Детский сад комбинированного вида №3»</a:t>
            </a:r>
          </a:p>
          <a:p>
            <a:r>
              <a:rPr lang="ru-RU" sz="2500" dirty="0" smtClean="0"/>
              <a:t>Группа с тяжелыми нарушениями речи компенсирующей направленности </a:t>
            </a:r>
          </a:p>
          <a:p>
            <a:r>
              <a:rPr lang="ru-RU" sz="2500" dirty="0" smtClean="0">
                <a:solidFill>
                  <a:srgbClr val="FF0000"/>
                </a:solidFill>
              </a:rPr>
              <a:t>«Смешарики»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 презентации: акулиничева М.В., воспитатель первой квалификационной категории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Развивающая </a:t>
            </a:r>
            <a:br>
              <a:rPr lang="ru-RU" dirty="0" smtClean="0"/>
            </a:br>
            <a:r>
              <a:rPr lang="ru-RU" dirty="0" smtClean="0"/>
              <a:t>предметно-пространственная среда группы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8912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>
                <a:solidFill>
                  <a:srgbClr val="002060"/>
                </a:solidFill>
              </a:rPr>
              <a:t>Здоровый дух в здоровом теле!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Об этом вечно нам твердят.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Мы знаем – спорт на самом деле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Полезен очень для ребят!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Логопедическая гр\Desktop\P1140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 rot="5400000">
            <a:off x="106413" y="1917925"/>
            <a:ext cx="4536504" cy="3670226"/>
          </a:xfrm>
          <a:prstGeom prst="rect">
            <a:avLst/>
          </a:prstGeom>
          <a:noFill/>
        </p:spPr>
      </p:pic>
      <p:pic>
        <p:nvPicPr>
          <p:cNvPr id="3" name="Picture 2" descr="M:\Фото сад\сад\P1140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556792"/>
            <a:ext cx="397916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764704"/>
            <a:ext cx="2491680" cy="1140296"/>
          </a:xfrm>
        </p:spPr>
        <p:txBody>
          <a:bodyPr/>
          <a:lstStyle/>
          <a:p>
            <a:pPr algn="ctr"/>
            <a:r>
              <a:rPr lang="ru-RU" sz="1800" dirty="0" smtClean="0"/>
              <a:t>Центр занимательной математики «Считай-ка»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Учит нас она считать и фигуры узнавать, объясняет цифры, знаки и задачи как решать!</a:t>
            </a:r>
          </a:p>
          <a:p>
            <a:r>
              <a:rPr lang="ru-RU" dirty="0" smtClean="0"/>
              <a:t>Знать, где лево, а где право</a:t>
            </a:r>
          </a:p>
          <a:p>
            <a:r>
              <a:rPr lang="ru-RU" dirty="0" smtClean="0"/>
              <a:t>Все должны мы понимать!</a:t>
            </a:r>
            <a:endParaRPr lang="ru-RU" dirty="0"/>
          </a:p>
        </p:txBody>
      </p:sp>
      <p:pic>
        <p:nvPicPr>
          <p:cNvPr id="1026" name="Picture 2" descr="M:\Фото сад\сад\P11403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836712"/>
            <a:ext cx="584028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2592288" cy="1212304"/>
          </a:xfrm>
        </p:spPr>
        <p:txBody>
          <a:bodyPr/>
          <a:lstStyle/>
          <a:p>
            <a:pPr algn="ctr"/>
            <a:r>
              <a:rPr lang="ru-RU" sz="1800" dirty="0" smtClean="0"/>
              <a:t>Музыкальный уголок «Музыкальная азбука»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132856"/>
            <a:ext cx="2362200" cy="3993307"/>
          </a:xfrm>
        </p:spPr>
        <p:txBody>
          <a:bodyPr/>
          <a:lstStyle/>
          <a:p>
            <a:r>
              <a:rPr lang="ru-RU" dirty="0" smtClean="0"/>
              <a:t>Чтоб каждый выбрать что-то смог</a:t>
            </a:r>
          </a:p>
          <a:p>
            <a:r>
              <a:rPr lang="ru-RU" dirty="0" smtClean="0"/>
              <a:t>На музыкальный свой урок, </a:t>
            </a:r>
          </a:p>
          <a:p>
            <a:r>
              <a:rPr lang="ru-RU" dirty="0" smtClean="0"/>
              <a:t>Для вас всегда открыт, друзья,</a:t>
            </a:r>
          </a:p>
          <a:p>
            <a:r>
              <a:rPr lang="ru-RU" dirty="0" smtClean="0"/>
              <a:t>Наш музыкальный уголок.</a:t>
            </a:r>
          </a:p>
          <a:p>
            <a:r>
              <a:rPr lang="ru-RU" dirty="0" smtClean="0"/>
              <a:t>Здесь бубен, ложки, маракас…</a:t>
            </a:r>
          </a:p>
          <a:p>
            <a:r>
              <a:rPr lang="ru-RU" dirty="0" smtClean="0"/>
              <a:t>Ансамбль устроим мы сейчас!</a:t>
            </a:r>
            <a:endParaRPr lang="ru-RU" dirty="0"/>
          </a:p>
        </p:txBody>
      </p:sp>
      <p:pic>
        <p:nvPicPr>
          <p:cNvPr id="7170" name="Picture 2" descr="M:\Фото сад\сад\P11403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548680"/>
            <a:ext cx="54006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2664296" cy="1140296"/>
          </a:xfrm>
        </p:spPr>
        <p:txBody>
          <a:bodyPr/>
          <a:lstStyle/>
          <a:p>
            <a:pPr algn="ctr"/>
            <a:r>
              <a:rPr lang="ru-RU" sz="1800" dirty="0" smtClean="0"/>
              <a:t>Художественно-продуктивный центр «Волшебная кисточка»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Художником  быть  может  и не стану,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Но очень-очень рисовать  люблю!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Альбомы , ручки, пластилин  и  краски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Всё в этом центре я найду!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HomePC\Desktop\сад1\DSC_00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1516298"/>
            <a:ext cx="5638800" cy="4432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конструируем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Раз, два, три – сложи детали, чтоб они машиной стали. Собери гараж, потом не забудь построить дом.</a:t>
            </a:r>
          </a:p>
          <a:p>
            <a:r>
              <a:rPr lang="ru-RU" dirty="0" smtClean="0"/>
              <a:t>Можно к самому порогу проложить еще дорогу,</a:t>
            </a:r>
          </a:p>
          <a:p>
            <a:r>
              <a:rPr lang="ru-RU" dirty="0" smtClean="0"/>
              <a:t>Выбрать место для моста – то-то будет красота!</a:t>
            </a:r>
          </a:p>
          <a:p>
            <a:r>
              <a:rPr lang="ru-RU" dirty="0" smtClean="0"/>
              <a:t>Из конструктора такого что ни сделай – все толково!</a:t>
            </a:r>
            <a:endParaRPr lang="ru-RU" dirty="0"/>
          </a:p>
        </p:txBody>
      </p:sp>
      <p:pic>
        <p:nvPicPr>
          <p:cNvPr id="6146" name="Picture 2" descr="C:\Users\HomePC\Desktop\P11404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501008"/>
            <a:ext cx="4392488" cy="2885789"/>
          </a:xfrm>
          <a:prstGeom prst="rect">
            <a:avLst/>
          </a:prstGeom>
          <a:noFill/>
        </p:spPr>
      </p:pic>
      <p:pic>
        <p:nvPicPr>
          <p:cNvPr id="18433" name="Picture 1" descr="L:\DCIM\114_PANA\P1140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548680"/>
            <a:ext cx="4213294" cy="293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Речевой центр «Речецветик»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 центре находится необходимый материал для того, чтобы наша речь стала красивой!</a:t>
            </a:r>
          </a:p>
          <a:p>
            <a:pPr algn="ctr"/>
            <a:r>
              <a:rPr lang="ru-RU" sz="2000" dirty="0" smtClean="0"/>
              <a:t>В этом нам помогают учитель-логопед и  наши воспитатели.</a:t>
            </a:r>
            <a:endParaRPr lang="ru-RU" sz="2000" dirty="0"/>
          </a:p>
        </p:txBody>
      </p:sp>
      <p:pic>
        <p:nvPicPr>
          <p:cNvPr id="1026" name="Picture 2" descr="G:\Фото сад\сад\P11403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127635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дежурим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492896"/>
            <a:ext cx="2362200" cy="3633267"/>
          </a:xfrm>
        </p:spPr>
        <p:txBody>
          <a:bodyPr/>
          <a:lstStyle/>
          <a:p>
            <a:r>
              <a:rPr lang="ru-RU" dirty="0" smtClean="0"/>
              <a:t>Все хотят дежурным быть, чтобы всем руководить.</a:t>
            </a:r>
          </a:p>
          <a:p>
            <a:r>
              <a:rPr lang="ru-RU" dirty="0" smtClean="0"/>
              <a:t>Ведь дежурить каждый день, Малышам совсем не лень!</a:t>
            </a:r>
            <a:endParaRPr lang="ru-RU" dirty="0"/>
          </a:p>
        </p:txBody>
      </p:sp>
      <p:pic>
        <p:nvPicPr>
          <p:cNvPr id="7170" name="Picture 2" descr="C:\Users\HomePC\Desktop\P11404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548680"/>
            <a:ext cx="4032448" cy="2265131"/>
          </a:xfrm>
          <a:prstGeom prst="rect">
            <a:avLst/>
          </a:prstGeom>
          <a:noFill/>
        </p:spPr>
      </p:pic>
      <p:pic>
        <p:nvPicPr>
          <p:cNvPr id="3074" name="Picture 2" descr="M:\DCIM\114_PANA\P11404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2924944"/>
            <a:ext cx="554461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Книжный уголок «Читайка»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А вот это – книжек дом.</a:t>
            </a:r>
          </a:p>
          <a:p>
            <a:r>
              <a:rPr lang="ru-RU" dirty="0" smtClean="0"/>
              <a:t>Очень много книжек в нем.</a:t>
            </a:r>
          </a:p>
          <a:p>
            <a:r>
              <a:rPr lang="ru-RU" dirty="0" smtClean="0"/>
              <a:t>Книги любим мы читать,</a:t>
            </a:r>
          </a:p>
          <a:p>
            <a:r>
              <a:rPr lang="ru-RU" dirty="0" smtClean="0"/>
              <a:t> Но их нужно убирать.</a:t>
            </a:r>
          </a:p>
          <a:p>
            <a:r>
              <a:rPr lang="ru-RU" dirty="0" smtClean="0"/>
              <a:t>Книжки мы не рвем – жалеем, </a:t>
            </a:r>
          </a:p>
          <a:p>
            <a:r>
              <a:rPr lang="ru-RU" dirty="0" smtClean="0"/>
              <a:t>Убирать мы их умеем!</a:t>
            </a:r>
            <a:endParaRPr lang="ru-RU" dirty="0"/>
          </a:p>
        </p:txBody>
      </p:sp>
      <p:pic>
        <p:nvPicPr>
          <p:cNvPr id="8194" name="Picture 2" descr="C:\Users\HomePC\Desktop\P11404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14774" y="685800"/>
            <a:ext cx="468967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Театральный уголок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нашей группе все актеры,</a:t>
            </a:r>
          </a:p>
          <a:p>
            <a:r>
              <a:rPr lang="ru-RU" sz="2000" dirty="0" smtClean="0"/>
              <a:t>Кукловоды и танцоры.</a:t>
            </a:r>
          </a:p>
          <a:p>
            <a:r>
              <a:rPr lang="ru-RU" sz="2000" dirty="0" smtClean="0"/>
              <a:t>Каждый день и каждый час</a:t>
            </a:r>
          </a:p>
          <a:p>
            <a:r>
              <a:rPr lang="ru-RU" sz="2000" dirty="0" smtClean="0"/>
              <a:t>Мы хотим играть для вас!</a:t>
            </a:r>
            <a:endParaRPr lang="ru-RU" sz="2000" dirty="0"/>
          </a:p>
        </p:txBody>
      </p:sp>
      <p:pic>
        <p:nvPicPr>
          <p:cNvPr id="4098" name="Picture 2" descr="C:\Users\HomePC\Desktop\P11404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1276350"/>
            <a:ext cx="5638800" cy="4229100"/>
          </a:xfrm>
          <a:prstGeom prst="rect">
            <a:avLst/>
          </a:prstGeom>
          <a:noFill/>
        </p:spPr>
      </p:pic>
      <p:pic>
        <p:nvPicPr>
          <p:cNvPr id="5" name="Picture 2" descr="C:\Users\HomePC\Desktop\P11404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126876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4704"/>
            <a:ext cx="2362200" cy="1440160"/>
          </a:xfrm>
        </p:spPr>
        <p:txBody>
          <a:bodyPr/>
          <a:lstStyle/>
          <a:p>
            <a:pPr algn="ctr"/>
            <a:r>
              <a:rPr lang="ru-RU" sz="1800" dirty="0" smtClean="0"/>
              <a:t>Родительский уголок </a:t>
            </a:r>
            <a:br>
              <a:rPr lang="ru-RU" sz="1800" dirty="0" smtClean="0"/>
            </a:br>
            <a:r>
              <a:rPr lang="ru-RU" sz="1800" dirty="0" smtClean="0"/>
              <a:t>«Для мам и пап про жизнь ребят».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420888"/>
            <a:ext cx="2362200" cy="3705275"/>
          </a:xfrm>
        </p:spPr>
        <p:txBody>
          <a:bodyPr/>
          <a:lstStyle/>
          <a:p>
            <a:r>
              <a:rPr lang="ru-RU" dirty="0" smtClean="0"/>
              <a:t>Здесь родители могут ознакомиться с информацией полезной в воспитании ребенка.</a:t>
            </a:r>
          </a:p>
          <a:p>
            <a:r>
              <a:rPr lang="ru-RU" dirty="0" smtClean="0"/>
              <a:t>Воспитатели часто  обновляют материал, чтобы родители больше узнавали о жизни их детей в детском саду.</a:t>
            </a:r>
            <a:endParaRPr lang="ru-RU" dirty="0"/>
          </a:p>
        </p:txBody>
      </p:sp>
      <p:pic>
        <p:nvPicPr>
          <p:cNvPr id="3074" name="Picture 2" descr="C:\Users\HomePC\Desktop\P11404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127635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ДОБРО ПОЖАЛОВАТЬ!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Наша группа лучше всех, </a:t>
            </a:r>
          </a:p>
          <a:p>
            <a:r>
              <a:rPr lang="ru-RU" dirty="0" smtClean="0"/>
              <a:t>Всегда в ней слышен детский смех.</a:t>
            </a:r>
          </a:p>
          <a:p>
            <a:r>
              <a:rPr lang="ru-RU" dirty="0" smtClean="0"/>
              <a:t>Спешат детишки по утрам </a:t>
            </a:r>
          </a:p>
          <a:p>
            <a:r>
              <a:rPr lang="ru-RU" dirty="0" smtClean="0"/>
              <a:t>К своим вторым «родителям».</a:t>
            </a:r>
          </a:p>
          <a:p>
            <a:r>
              <a:rPr lang="ru-RU" dirty="0" smtClean="0"/>
              <a:t>Группа «Смешарики» – второй наш дом, </a:t>
            </a:r>
          </a:p>
          <a:p>
            <a:r>
              <a:rPr lang="ru-RU" dirty="0" smtClean="0"/>
              <a:t>Очень дружно в нем живем.</a:t>
            </a:r>
          </a:p>
          <a:p>
            <a:r>
              <a:rPr lang="ru-RU" dirty="0" smtClean="0"/>
              <a:t>Вместе учимся, играем, никогда не унываем!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Picture 2" descr="C:\Users\HomePC\Desktop\сад1\DSC_009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113" y="620713"/>
            <a:ext cx="5867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2664296" cy="1080120"/>
          </a:xfrm>
        </p:spPr>
        <p:txBody>
          <a:bodyPr/>
          <a:lstStyle/>
          <a:p>
            <a:pPr algn="ctr"/>
            <a:r>
              <a:rPr lang="ru-RU" sz="1600" dirty="0" smtClean="0"/>
              <a:t>Уголок дорожной безопасности </a:t>
            </a:r>
            <a:br>
              <a:rPr lang="ru-RU" sz="1600" dirty="0" smtClean="0"/>
            </a:br>
            <a:r>
              <a:rPr lang="ru-RU" sz="1600" dirty="0" smtClean="0"/>
              <a:t>«Азбука пешехода»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916832"/>
            <a:ext cx="2362200" cy="4144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 безопасности в пути,</a:t>
            </a:r>
          </a:p>
          <a:p>
            <a:r>
              <a:rPr lang="ru-RU" sz="2000" dirty="0" smtClean="0"/>
              <a:t>На улице и дома </a:t>
            </a:r>
          </a:p>
          <a:p>
            <a:r>
              <a:rPr lang="ru-RU" sz="2000" dirty="0" smtClean="0"/>
              <a:t>Мы будем вместе говорить </a:t>
            </a:r>
          </a:p>
          <a:p>
            <a:r>
              <a:rPr lang="ru-RU" sz="2000" dirty="0" smtClean="0"/>
              <a:t>Сегодня в группе снова!</a:t>
            </a:r>
            <a:endParaRPr lang="ru-RU" sz="2000" dirty="0"/>
          </a:p>
        </p:txBody>
      </p:sp>
      <p:pic>
        <p:nvPicPr>
          <p:cNvPr id="2050" name="Picture 2" descr="M:\Фото сад\сад\P11403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620688"/>
            <a:ext cx="590465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2362200" cy="1284312"/>
          </a:xfrm>
        </p:spPr>
        <p:txBody>
          <a:bodyPr/>
          <a:lstStyle/>
          <a:p>
            <a:pPr algn="ctr"/>
            <a:r>
              <a:rPr lang="ru-RU" sz="1800" dirty="0" smtClean="0"/>
              <a:t>Уголок родного края </a:t>
            </a:r>
            <a:br>
              <a:rPr lang="ru-RU" sz="1800" dirty="0" smtClean="0"/>
            </a:br>
            <a:r>
              <a:rPr lang="ru-RU" sz="1800" dirty="0" smtClean="0"/>
              <a:t>«Тульский край люби и знай!»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132856"/>
            <a:ext cx="2362200" cy="399330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То  березка, то рябина,</a:t>
            </a:r>
          </a:p>
          <a:p>
            <a:r>
              <a:rPr lang="ru-RU" sz="1800" dirty="0" smtClean="0"/>
              <a:t>Куст ракиты  над рекой.</a:t>
            </a:r>
          </a:p>
          <a:p>
            <a:r>
              <a:rPr lang="ru-RU" sz="1800" dirty="0" smtClean="0"/>
              <a:t>Край родной, навек любимый,</a:t>
            </a:r>
          </a:p>
          <a:p>
            <a:r>
              <a:rPr lang="ru-RU" sz="1800" dirty="0" smtClean="0"/>
              <a:t>Где найдешь еще такой!</a:t>
            </a:r>
          </a:p>
          <a:p>
            <a:pPr algn="r"/>
            <a:r>
              <a:rPr lang="ru-RU" sz="1800" dirty="0" smtClean="0"/>
              <a:t>А. Пришелец</a:t>
            </a:r>
            <a:endParaRPr lang="ru-RU" sz="1800" dirty="0"/>
          </a:p>
        </p:txBody>
      </p:sp>
      <p:pic>
        <p:nvPicPr>
          <p:cNvPr id="3074" name="Picture 2" descr="M:\Фото сад\сад\P11403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692696"/>
            <a:ext cx="604867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Уголок народно-прикладного искусства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Славилась Россия чудо - мастерами,</a:t>
            </a:r>
          </a:p>
          <a:p>
            <a:r>
              <a:rPr lang="ru-RU" dirty="0" smtClean="0"/>
              <a:t>Дерево и глину в сказку превращали.</a:t>
            </a:r>
          </a:p>
          <a:p>
            <a:r>
              <a:rPr lang="ru-RU" dirty="0" smtClean="0"/>
              <a:t>Красками и кистью красоту творили;</a:t>
            </a:r>
          </a:p>
          <a:p>
            <a:r>
              <a:rPr lang="ru-RU" dirty="0" smtClean="0"/>
              <a:t>Своему искусству молодых учили.</a:t>
            </a:r>
          </a:p>
          <a:p>
            <a:r>
              <a:rPr lang="ru-RU" dirty="0" smtClean="0"/>
              <a:t>Хохломские ложки, русские матрешки,</a:t>
            </a:r>
          </a:p>
          <a:p>
            <a:r>
              <a:rPr lang="ru-RU" dirty="0" smtClean="0"/>
              <a:t>Гжельская посуда, Тульский самовар…</a:t>
            </a:r>
          </a:p>
          <a:p>
            <a:r>
              <a:rPr lang="ru-RU" dirty="0" smtClean="0"/>
              <a:t>Поделками  любуется всяк, и млад и стар!</a:t>
            </a:r>
            <a:endParaRPr lang="ru-RU" dirty="0"/>
          </a:p>
        </p:txBody>
      </p:sp>
      <p:pic>
        <p:nvPicPr>
          <p:cNvPr id="4098" name="Picture 2" descr="M:\Фото сад\сад\P11403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692696"/>
            <a:ext cx="59766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За столами мы сидим,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Вкусный завтрак мы едим!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G:\Фото сад\P11402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549005"/>
            <a:ext cx="7272808" cy="4782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pPr algn="ctr"/>
            <a:r>
              <a:rPr lang="ru-RU" dirty="0" smtClean="0"/>
              <a:t>В спальне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81000" y="2132856"/>
            <a:ext cx="2362200" cy="399330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Я с кроваткою дружу, </a:t>
            </a:r>
          </a:p>
          <a:p>
            <a:pPr algn="ctr"/>
            <a:r>
              <a:rPr lang="ru-RU" sz="1800" dirty="0" smtClean="0"/>
              <a:t>Как в ней сплю, всем покажу!</a:t>
            </a:r>
          </a:p>
          <a:p>
            <a:pPr algn="ctr"/>
            <a:r>
              <a:rPr lang="ru-RU" sz="1800" dirty="0" smtClean="0"/>
              <a:t>«Тихо! Другу не мешать!» – </a:t>
            </a:r>
          </a:p>
          <a:p>
            <a:pPr algn="ctr"/>
            <a:r>
              <a:rPr lang="ru-RU" sz="1800" dirty="0" smtClean="0"/>
              <a:t>Шепчет в ухо мне кровать.</a:t>
            </a:r>
            <a:endParaRPr lang="ru-RU" sz="1800" dirty="0"/>
          </a:p>
        </p:txBody>
      </p:sp>
      <p:pic>
        <p:nvPicPr>
          <p:cNvPr id="2050" name="Picture 2" descr="G:\Фото сад\P11402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124200" y="1276862"/>
            <a:ext cx="5638800" cy="422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34" y="116632"/>
            <a:ext cx="8534400" cy="936104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Свежий воздух малышам нужен и полезен.</a:t>
            </a:r>
            <a:br>
              <a:rPr lang="ru-RU" sz="1400" dirty="0" smtClean="0"/>
            </a:br>
            <a:r>
              <a:rPr lang="ru-RU" sz="1400" dirty="0" smtClean="0"/>
              <a:t>Очень любим мы гулять, </a:t>
            </a:r>
            <a:br>
              <a:rPr lang="ru-RU" sz="1400" dirty="0" smtClean="0"/>
            </a:br>
            <a:r>
              <a:rPr lang="ru-RU" sz="1400" dirty="0" smtClean="0"/>
              <a:t>И никаких болезней!</a:t>
            </a:r>
            <a:endParaRPr lang="ru-RU" sz="1400" dirty="0"/>
          </a:p>
        </p:txBody>
      </p:sp>
      <p:pic>
        <p:nvPicPr>
          <p:cNvPr id="1027" name="Picture 3" descr="G:\Фото сад\P11402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77825" y="2255563"/>
            <a:ext cx="3886200" cy="2913611"/>
          </a:xfrm>
          <a:prstGeom prst="rect">
            <a:avLst/>
          </a:prstGeom>
          <a:noFill/>
        </p:spPr>
      </p:pic>
      <p:pic>
        <p:nvPicPr>
          <p:cNvPr id="1026" name="Picture 2" descr="G:\Фото сад\P1140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876800" y="2255563"/>
            <a:ext cx="3886200" cy="2913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1752" y="1340768"/>
            <a:ext cx="4040188" cy="916206"/>
          </a:xfrm>
        </p:spPr>
        <p:txBody>
          <a:bodyPr/>
          <a:lstStyle/>
          <a:p>
            <a:pPr algn="ctr"/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Теплою водою руки </a:t>
            </a:r>
            <a:r>
              <a:rPr lang="ru-RU" sz="1400" dirty="0">
                <a:solidFill>
                  <a:srgbClr val="002060"/>
                </a:solidFill>
              </a:rPr>
              <a:t>чисто мою.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руки мыло я возьму  </a:t>
            </a:r>
            <a:r>
              <a:rPr lang="ru-RU" sz="1400" dirty="0" smtClean="0">
                <a:solidFill>
                  <a:srgbClr val="002060"/>
                </a:solidFill>
              </a:rPr>
              <a:t>и ладошки </a:t>
            </a:r>
            <a:r>
              <a:rPr lang="ru-RU" sz="1400" dirty="0">
                <a:solidFill>
                  <a:srgbClr val="002060"/>
                </a:solidFill>
              </a:rPr>
              <a:t>им потру.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91330" y="1340768"/>
            <a:ext cx="4041775" cy="914752"/>
          </a:xfrm>
        </p:spPr>
        <p:txBody>
          <a:bodyPr/>
          <a:lstStyle/>
          <a:p>
            <a:pPr algn="ctr"/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Полотенце Олино Митя не возьмет,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 птичкой он не спутает синий самолет!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M:\DCIM\114_PANA\P11404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44008" y="2348880"/>
            <a:ext cx="4195192" cy="388843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Мы любим чистоту!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2" name="Picture 4" descr="M:\DCIM\114_PANA\P11404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492896"/>
            <a:ext cx="3960440" cy="37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 мешайте мне трудиться!</a:t>
            </a:r>
            <a:endParaRPr lang="ru-RU" dirty="0"/>
          </a:p>
        </p:txBody>
      </p:sp>
      <p:pic>
        <p:nvPicPr>
          <p:cNvPr id="8" name="Рисунок 7" descr="P114025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87824" y="620688"/>
            <a:ext cx="5904656" cy="437203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81000" y="1916832"/>
            <a:ext cx="2438400" cy="43315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Делаем «дерево добра».</a:t>
            </a:r>
            <a:endParaRPr lang="ru-RU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Убираем свой участок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Экскурсия в прачечную</a:t>
            </a:r>
            <a:endParaRPr lang="ru-RU" dirty="0"/>
          </a:p>
        </p:txBody>
      </p:sp>
      <p:pic>
        <p:nvPicPr>
          <p:cNvPr id="3074" name="Picture 2" descr="L:\DCIM\114_PANA\P11402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02520" y="2865712"/>
            <a:ext cx="4039985" cy="3029989"/>
          </a:xfrm>
          <a:prstGeom prst="rect">
            <a:avLst/>
          </a:prstGeom>
          <a:noFill/>
        </p:spPr>
      </p:pic>
      <p:pic>
        <p:nvPicPr>
          <p:cNvPr id="3075" name="Picture 3" descr="L:\DCIM\114_PANA\P11403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800600" y="2867819"/>
            <a:ext cx="4038600" cy="30289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какие мы помощники!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2592288" cy="2664296"/>
          </a:xfrm>
        </p:spPr>
        <p:txBody>
          <a:bodyPr/>
          <a:lstStyle/>
          <a:p>
            <a:pPr algn="ctr"/>
            <a:r>
              <a:rPr lang="ru-RU" sz="2400" dirty="0" smtClean="0"/>
              <a:t>Выставка детских работ «Волшебные карандаши. Талантливые пальчики».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708920"/>
            <a:ext cx="2362200" cy="3417243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А вот здесь поделки наши,</a:t>
            </a:r>
          </a:p>
          <a:p>
            <a:pPr algn="ctr"/>
            <a:r>
              <a:rPr lang="ru-RU" sz="2000" dirty="0" smtClean="0"/>
              <a:t>Всему саду их покажем!</a:t>
            </a:r>
            <a:endParaRPr lang="ru-RU" sz="2000" dirty="0"/>
          </a:p>
        </p:txBody>
      </p:sp>
      <p:pic>
        <p:nvPicPr>
          <p:cNvPr id="2050" name="Picture 2" descr="C:\Users\HomePC\Desktop\P11404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484784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24744"/>
            <a:ext cx="2362200" cy="1224136"/>
          </a:xfrm>
        </p:spPr>
        <p:txBody>
          <a:bodyPr/>
          <a:lstStyle/>
          <a:p>
            <a:pPr algn="ctr"/>
            <a:r>
              <a:rPr lang="ru-RU" dirty="0" smtClean="0"/>
              <a:t>Наша пригрупповая комната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564904"/>
            <a:ext cx="2362200" cy="356125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Как театр начинается с вешалки, так и наша группа начинается с раздевалки!</a:t>
            </a:r>
            <a:endParaRPr lang="ru-RU" sz="2000" dirty="0"/>
          </a:p>
        </p:txBody>
      </p:sp>
      <p:pic>
        <p:nvPicPr>
          <p:cNvPr id="5122" name="Picture 2" descr="C:\Users\HomePC\Desktop\P11404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24200" y="127635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Мы принимаем участие в различных выставках и конкурсах.</a:t>
            </a:r>
            <a:endParaRPr lang="ru-RU" sz="2400" dirty="0"/>
          </a:p>
        </p:txBody>
      </p:sp>
      <p:pic>
        <p:nvPicPr>
          <p:cNvPr id="4098" name="Picture 2" descr="G:\Фото сад\P11402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1000" y="1484784"/>
            <a:ext cx="2438400" cy="47636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Выставка поделок из природного материала</a:t>
            </a:r>
          </a:p>
          <a:p>
            <a:r>
              <a:rPr lang="ru-RU" sz="2800" dirty="0" smtClean="0"/>
              <a:t>«Природа и фантазия»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918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Группу всю мы показали,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 себе все рассказали,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Вас снова в гости будем ждать,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Нам есть еще что показать!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Перелистана страница,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И закончен наш рассказ,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Наша группа «Смешарики»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Вас видеть рада в следующий раз!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ДО НОВЫХ ВСТРЕЧ!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ил\Pictures\-17-102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9598" y="188640"/>
            <a:ext cx="8886898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Игровой центр</a:t>
            </a:r>
            <a:endParaRPr lang="ru-RU" dirty="0"/>
          </a:p>
        </p:txBody>
      </p:sp>
      <p:pic>
        <p:nvPicPr>
          <p:cNvPr id="5" name="Рисунок 4" descr="P114027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Играть мы любим очень!</a:t>
            </a:r>
          </a:p>
          <a:p>
            <a:r>
              <a:rPr lang="ru-RU" sz="2400" dirty="0" smtClean="0"/>
              <a:t>Вы знаете, друзья, </a:t>
            </a:r>
          </a:p>
          <a:p>
            <a:r>
              <a:rPr lang="ru-RU" sz="2400" dirty="0" smtClean="0"/>
              <a:t>Без игр прожить ребенку</a:t>
            </a:r>
          </a:p>
          <a:p>
            <a:r>
              <a:rPr lang="ru-RU" sz="2400" dirty="0" smtClean="0"/>
              <a:t>Никак, никак нельзя!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628800"/>
            <a:ext cx="2438400" cy="46196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Здесь мы куколок качаем, спать укладываем,</a:t>
            </a:r>
          </a:p>
          <a:p>
            <a:pPr algn="ctr"/>
            <a:r>
              <a:rPr lang="ru-RU" sz="1800" dirty="0" smtClean="0"/>
              <a:t>Чтобы куклы не скучали,  сказки складываем.</a:t>
            </a:r>
          </a:p>
          <a:p>
            <a:pPr algn="ctr"/>
            <a:r>
              <a:rPr lang="ru-RU" sz="1800" dirty="0" smtClean="0"/>
              <a:t>Потом песню пропоем  тихо, ласково,</a:t>
            </a:r>
          </a:p>
          <a:p>
            <a:pPr algn="ctr"/>
            <a:r>
              <a:rPr lang="ru-RU" sz="1800" dirty="0" smtClean="0"/>
              <a:t>Да поправим одеяльца им  атласные.</a:t>
            </a:r>
            <a:endParaRPr lang="ru-RU" sz="1800" dirty="0"/>
          </a:p>
        </p:txBody>
      </p:sp>
      <p:pic>
        <p:nvPicPr>
          <p:cNvPr id="11266" name="Picture 2" descr="C:\Users\HomePC\Desktop\сад1\DSC_0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47500" y="620688"/>
            <a:ext cx="5872972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pPr algn="ctr"/>
            <a:r>
              <a:rPr lang="ru-RU" dirty="0" smtClean="0"/>
              <a:t>«Салон красоты»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Нравится работать  Оле парикмахером в салоне – </a:t>
            </a:r>
          </a:p>
          <a:p>
            <a:r>
              <a:rPr lang="ru-RU" dirty="0" smtClean="0"/>
              <a:t> Причесать, постричь, завить, лаком для волос облить.</a:t>
            </a:r>
          </a:p>
          <a:p>
            <a:r>
              <a:rPr lang="ru-RU" dirty="0" smtClean="0"/>
              <a:t>Косметологу Алине дела нет до прядей длинных.</a:t>
            </a:r>
          </a:p>
          <a:p>
            <a:r>
              <a:rPr lang="ru-RU" dirty="0" smtClean="0"/>
              <a:t>Любит мастер пудрить нос, </a:t>
            </a:r>
          </a:p>
          <a:p>
            <a:r>
              <a:rPr lang="ru-RU" dirty="0" smtClean="0"/>
              <a:t>Красить губы ярче роз,</a:t>
            </a:r>
          </a:p>
          <a:p>
            <a:r>
              <a:rPr lang="ru-RU" dirty="0" smtClean="0"/>
              <a:t>Щечки бледные румянить, веки обводить тенями,</a:t>
            </a:r>
          </a:p>
          <a:p>
            <a:r>
              <a:rPr lang="ru-RU" dirty="0" smtClean="0"/>
              <a:t>И на пальчиках руки красить лаком ноготки!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3124200" y="476672"/>
            <a:ext cx="5638800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M:\DCIM\114_PANA\P11404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476671"/>
            <a:ext cx="3816423" cy="2862317"/>
          </a:xfrm>
          <a:prstGeom prst="rect">
            <a:avLst/>
          </a:prstGeom>
          <a:noFill/>
        </p:spPr>
      </p:pic>
      <p:pic>
        <p:nvPicPr>
          <p:cNvPr id="1027" name="Picture 3" descr="M:\DCIM\114_PANA\P11404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356992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866528"/>
          </a:xfrm>
        </p:spPr>
        <p:txBody>
          <a:bodyPr/>
          <a:lstStyle/>
          <a:p>
            <a:pPr algn="ctr"/>
            <a:r>
              <a:rPr lang="ru-RU" sz="1600" dirty="0" smtClean="0"/>
              <a:t>Уголок природы и экспериментально-исследовательской деятельности «Юные натуралисты»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708920"/>
            <a:ext cx="2362200" cy="341724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Здесь зелёные ладошки,</a:t>
            </a:r>
            <a:br>
              <a:rPr lang="ru-RU" dirty="0" smtClean="0"/>
            </a:br>
            <a:r>
              <a:rPr lang="ru-RU" dirty="0" smtClean="0"/>
              <a:t>Протянули  нам цветы,</a:t>
            </a:r>
            <a:br>
              <a:rPr lang="ru-RU" dirty="0" smtClean="0"/>
            </a:br>
            <a:r>
              <a:rPr lang="ru-RU" dirty="0" smtClean="0"/>
              <a:t>Мы их дружно поливаем,</a:t>
            </a:r>
          </a:p>
          <a:p>
            <a:pPr algn="ctr"/>
            <a:r>
              <a:rPr lang="ru-RU" dirty="0" smtClean="0"/>
              <a:t>Никогда не забываем.</a:t>
            </a:r>
            <a:br>
              <a:rPr lang="ru-RU" dirty="0" smtClean="0"/>
            </a:br>
            <a:r>
              <a:rPr lang="ru-RU" dirty="0" smtClean="0"/>
              <a:t>Посмотрите, хороши!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M:\Фото сад\сад\P11403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933950" y="692696"/>
            <a:ext cx="6102545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1752" y="1340768"/>
            <a:ext cx="4270248" cy="936104"/>
          </a:xfrm>
        </p:spPr>
        <p:txBody>
          <a:bodyPr/>
          <a:lstStyle/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У </a:t>
            </a:r>
            <a:r>
              <a:rPr lang="ru-RU" sz="1200" dirty="0"/>
              <a:t>нас почти, что зимний сад</a:t>
            </a:r>
          </a:p>
          <a:p>
            <a:pPr algn="ctr"/>
            <a:r>
              <a:rPr lang="ru-RU" sz="1200" dirty="0"/>
              <a:t>В природном уголке.</a:t>
            </a:r>
          </a:p>
          <a:p>
            <a:pPr algn="ctr"/>
            <a:r>
              <a:rPr lang="ru-RU" sz="1200" dirty="0"/>
              <a:t>Здесь потрудиться каждый рад, </a:t>
            </a:r>
          </a:p>
          <a:p>
            <a:pPr algn="ctr"/>
            <a:r>
              <a:rPr lang="ru-RU" sz="1200" dirty="0"/>
              <a:t>С лопаткою в руке.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91330" y="1340768"/>
            <a:ext cx="4041775" cy="936104"/>
          </a:xfrm>
        </p:spPr>
        <p:txBody>
          <a:bodyPr/>
          <a:lstStyle/>
          <a:p>
            <a:pPr algn="ctr"/>
            <a:r>
              <a:rPr lang="ru-RU" sz="1200" dirty="0" smtClean="0"/>
              <a:t>За природой ежедневно </a:t>
            </a:r>
          </a:p>
          <a:p>
            <a:pPr algn="ctr"/>
            <a:r>
              <a:rPr lang="ru-RU" sz="1200" dirty="0" smtClean="0"/>
              <a:t>Мы умеем наблюдать.</a:t>
            </a:r>
          </a:p>
          <a:p>
            <a:pPr algn="ctr"/>
            <a:r>
              <a:rPr lang="ru-RU" sz="1200" dirty="0" smtClean="0"/>
              <a:t>Календарь природы в группе </a:t>
            </a:r>
          </a:p>
          <a:p>
            <a:pPr algn="ctr"/>
            <a:r>
              <a:rPr lang="ru-RU" sz="1200" dirty="0" smtClean="0"/>
              <a:t>Будем после отмечать.</a:t>
            </a:r>
            <a:endParaRPr lang="ru-RU" sz="1200" dirty="0"/>
          </a:p>
        </p:txBody>
      </p:sp>
      <p:pic>
        <p:nvPicPr>
          <p:cNvPr id="3074" name="Picture 2" descr="C:\Users\Логопедическая гр\Desktop\P11402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 bwMode="auto">
          <a:xfrm rot="5400000">
            <a:off x="4783304" y="2785648"/>
            <a:ext cx="4041775" cy="316823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Юные натуралисты</a:t>
            </a:r>
            <a:endParaRPr lang="ru-RU" sz="2000" dirty="0"/>
          </a:p>
        </p:txBody>
      </p:sp>
      <p:pic>
        <p:nvPicPr>
          <p:cNvPr id="9" name="Picture 2" descr="M:\сад1\DSC_0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564904"/>
            <a:ext cx="4337075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14400"/>
            <a:ext cx="2664296" cy="990600"/>
          </a:xfrm>
        </p:spPr>
        <p:txBody>
          <a:bodyPr/>
          <a:lstStyle/>
          <a:p>
            <a:pPr algn="ctr"/>
            <a:r>
              <a:rPr lang="ru-RU" dirty="0" smtClean="0"/>
              <a:t>Физкультурный  центр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564904"/>
            <a:ext cx="2362200" cy="3561259"/>
          </a:xfrm>
        </p:spPr>
        <p:txBody>
          <a:bodyPr/>
          <a:lstStyle/>
          <a:p>
            <a:pPr algn="ctr"/>
            <a:r>
              <a:rPr lang="ru-RU" dirty="0" smtClean="0"/>
              <a:t>Чтоб расти и закаляться</a:t>
            </a:r>
          </a:p>
          <a:p>
            <a:pPr algn="ctr"/>
            <a:r>
              <a:rPr lang="ru-RU" dirty="0" smtClean="0"/>
              <a:t> Не по дням, а по часам,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Физкультурой заниматься </a:t>
            </a:r>
          </a:p>
          <a:p>
            <a:pPr algn="ctr"/>
            <a:r>
              <a:rPr lang="ru-RU" dirty="0" smtClean="0"/>
              <a:t>Надо всем, ребята, нам!</a:t>
            </a:r>
            <a:endParaRPr lang="ru-RU" dirty="0"/>
          </a:p>
        </p:txBody>
      </p:sp>
      <p:pic>
        <p:nvPicPr>
          <p:cNvPr id="1026" name="Picture 2" descr="C:\Users\HomePC\Desktop\P11404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548680"/>
            <a:ext cx="554461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734</TotalTime>
  <Words>828</Words>
  <Application>Microsoft Office PowerPoint</Application>
  <PresentationFormat>Экран (4:3)</PresentationFormat>
  <Paragraphs>160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Развивающая  предметно-пространственная среда группы</vt:lpstr>
      <vt:lpstr>ДОБРО ПОЖАЛОВАТЬ!</vt:lpstr>
      <vt:lpstr>Наша пригрупповая комната</vt:lpstr>
      <vt:lpstr>Игровой центр</vt:lpstr>
      <vt:lpstr>Слайд 5</vt:lpstr>
      <vt:lpstr>«Салон красоты»</vt:lpstr>
      <vt:lpstr>Уголок природы и экспериментально-исследовательской деятельности «Юные натуралисты»</vt:lpstr>
      <vt:lpstr>Юные натуралисты</vt:lpstr>
      <vt:lpstr>Физкультурный  центр</vt:lpstr>
      <vt:lpstr>     Здоровый дух в здоровом теле! Об этом вечно нам твердят. Мы знаем – спорт на самом деле Полезен очень для ребят!</vt:lpstr>
      <vt:lpstr>Центр занимательной математики «Считай-ка»</vt:lpstr>
      <vt:lpstr>Музыкальный уголок «Музыкальная азбука»</vt:lpstr>
      <vt:lpstr>Художественно-продуктивный центр «Волшебная кисточка»</vt:lpstr>
      <vt:lpstr>Мы конструируем</vt:lpstr>
      <vt:lpstr>Речевой центр «Речецветик»</vt:lpstr>
      <vt:lpstr>Мы дежурим</vt:lpstr>
      <vt:lpstr>Книжный уголок «Читайка»</vt:lpstr>
      <vt:lpstr>Театральный уголок</vt:lpstr>
      <vt:lpstr>Родительский уголок  «Для мам и пап про жизнь ребят».</vt:lpstr>
      <vt:lpstr>Уголок дорожной безопасности  «Азбука пешехода»</vt:lpstr>
      <vt:lpstr>Уголок родного края  «Тульский край люби и знай!»</vt:lpstr>
      <vt:lpstr>Уголок народно-прикладного искусства</vt:lpstr>
      <vt:lpstr>За столами мы сидим, Вкусный завтрак мы едим!</vt:lpstr>
      <vt:lpstr>В спальне</vt:lpstr>
      <vt:lpstr> Свежий воздух малышам нужен и полезен. Очень любим мы гулять,  И никаких болезней!</vt:lpstr>
      <vt:lpstr>Мы любим чистоту!</vt:lpstr>
      <vt:lpstr>Не мешайте мне трудиться!</vt:lpstr>
      <vt:lpstr>Вот какие мы помощники!</vt:lpstr>
      <vt:lpstr>Выставка детских работ «Волшебные карандаши. Талантливые пальчики».</vt:lpstr>
      <vt:lpstr>Мы принимаем участие в различных выставках и конкурсах.</vt:lpstr>
      <vt:lpstr>ДО НОВЫХ ВСТРЕЧ!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Логопедическая гр</dc:creator>
  <cp:lastModifiedBy>HomePC</cp:lastModifiedBy>
  <cp:revision>82</cp:revision>
  <dcterms:created xsi:type="dcterms:W3CDTF">2014-10-28T10:41:38Z</dcterms:created>
  <dcterms:modified xsi:type="dcterms:W3CDTF">2014-11-16T16:49:04Z</dcterms:modified>
</cp:coreProperties>
</file>