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«Путешествие </a:t>
            </a:r>
            <a:r>
              <a:rPr lang="ru-RU" dirty="0" err="1"/>
              <a:t>Лунтика</a:t>
            </a:r>
            <a:r>
              <a:rPr lang="ru-RU" dirty="0"/>
              <a:t>  по планете Земля»</a:t>
            </a:r>
          </a:p>
        </p:txBody>
      </p:sp>
      <p:pic>
        <p:nvPicPr>
          <p:cNvPr id="7" name="Объект 6" descr="C:\Users\Admin\Downloads\картинки\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36496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5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489">
        <p14:doors dir="vert"/>
      </p:transition>
    </mc:Choice>
    <mc:Fallback xmlns="">
      <p:transition spd="slow" advTm="74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" b="693"/>
          <a:stretch>
            <a:fillRect/>
          </a:stretch>
        </p:blipFill>
        <p:spPr>
          <a:xfrm>
            <a:off x="0" y="147"/>
            <a:ext cx="9144000" cy="666935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37347"/>
      </p:ext>
    </p:extLst>
  </p:cSld>
  <p:clrMapOvr>
    <a:masterClrMapping/>
  </p:clrMapOvr>
  <p:transition spd="slow" advTm="7866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25" y="4192"/>
            <a:ext cx="9217024" cy="75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-4038600" y="1700808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0" y="0"/>
            <a:ext cx="8964488" cy="6857999"/>
          </a:xfrm>
        </p:spPr>
      </p:pic>
    </p:spTree>
    <p:extLst>
      <p:ext uri="{BB962C8B-B14F-4D97-AF65-F5344CB8AC3E}">
        <p14:creationId xmlns:p14="http://schemas.microsoft.com/office/powerpoint/2010/main" val="3961973944"/>
      </p:ext>
    </p:extLst>
  </p:cSld>
  <p:clrMapOvr>
    <a:masterClrMapping/>
  </p:clrMapOvr>
  <p:transition spd="slow" advTm="8144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</p:spPr>
      </p:pic>
    </p:spTree>
    <p:extLst>
      <p:ext uri="{BB962C8B-B14F-4D97-AF65-F5344CB8AC3E}">
        <p14:creationId xmlns:p14="http://schemas.microsoft.com/office/powerpoint/2010/main" val="2880954009"/>
      </p:ext>
    </p:extLst>
  </p:cSld>
  <p:clrMapOvr>
    <a:masterClrMapping/>
  </p:clrMapOvr>
  <p:transition spd="slow" advTm="7754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674136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741368"/>
          </a:xfrm>
        </p:spPr>
      </p:pic>
    </p:spTree>
    <p:extLst>
      <p:ext uri="{BB962C8B-B14F-4D97-AF65-F5344CB8AC3E}">
        <p14:creationId xmlns:p14="http://schemas.microsoft.com/office/powerpoint/2010/main" val="1090603858"/>
      </p:ext>
    </p:extLst>
  </p:cSld>
  <p:clrMapOvr>
    <a:masterClrMapping/>
  </p:clrMapOvr>
  <p:transition spd="slow" advTm="8306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62"/>
            <a:ext cx="3059832" cy="68483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0"/>
            <a:ext cx="5904656" cy="685800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600" dirty="0">
                <a:ea typeface="Times New Roman"/>
              </a:rPr>
              <a:t>Вот мы в автобусе сидим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и сидим, и сидим.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И из окошечка глядим,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все глядим.</a:t>
            </a:r>
          </a:p>
          <a:p>
            <a:pPr algn="ctr"/>
            <a:r>
              <a:rPr lang="ru-RU" sz="3600" dirty="0">
                <a:ea typeface="Times New Roman"/>
              </a:rPr>
              <a:t>(ручки козырьком, глядим из окошка)</a:t>
            </a:r>
          </a:p>
          <a:p>
            <a:pPr algn="ctr"/>
            <a:r>
              <a:rPr lang="ru-RU" sz="3600" dirty="0">
                <a:ea typeface="Times New Roman"/>
              </a:rPr>
              <a:t>Глядим назад, глядим вперед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Вот так вот, вот так вот.</a:t>
            </a:r>
          </a:p>
          <a:p>
            <a:pPr algn="ctr"/>
            <a:r>
              <a:rPr lang="ru-RU" sz="3600" dirty="0">
                <a:ea typeface="Times New Roman"/>
              </a:rPr>
              <a:t>(ручки козырьком, глядим из окошка назад, вперед)</a:t>
            </a:r>
          </a:p>
          <a:p>
            <a:pPr algn="ctr"/>
            <a:r>
              <a:rPr lang="ru-RU" sz="3600" dirty="0">
                <a:ea typeface="Times New Roman"/>
              </a:rPr>
              <a:t>Ну, что ж автобус не везет,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не везет?</a:t>
            </a:r>
          </a:p>
          <a:p>
            <a:pPr algn="ctr"/>
            <a:r>
              <a:rPr lang="ru-RU" sz="3600" dirty="0">
                <a:ea typeface="Times New Roman"/>
              </a:rPr>
              <a:t>(разводим руками)</a:t>
            </a:r>
          </a:p>
          <a:p>
            <a:pPr algn="ctr"/>
            <a:r>
              <a:rPr lang="ru-RU" sz="3600" dirty="0">
                <a:ea typeface="Times New Roman"/>
              </a:rPr>
              <a:t>Колеса закружились,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Вот так вот, вот так вот.</a:t>
            </a:r>
          </a:p>
          <a:p>
            <a:pPr algn="ctr"/>
            <a:r>
              <a:rPr lang="ru-RU" sz="3600" dirty="0">
                <a:ea typeface="Times New Roman"/>
              </a:rPr>
              <a:t>(крутим руки перед собой)</a:t>
            </a:r>
          </a:p>
          <a:p>
            <a:pPr algn="ctr"/>
            <a:r>
              <a:rPr lang="ru-RU" sz="3600" dirty="0">
                <a:ea typeface="Times New Roman"/>
              </a:rPr>
              <a:t>Вперед мы покатились,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Вот так вот, вот так вот.</a:t>
            </a:r>
          </a:p>
          <a:p>
            <a:pPr algn="ctr"/>
            <a:r>
              <a:rPr lang="ru-RU" sz="3600" dirty="0">
                <a:ea typeface="Times New Roman"/>
              </a:rPr>
              <a:t>А щетки по стеклу шуршат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Вжик, вжик, вжик,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Вжик, вжик, вжик.</a:t>
            </a:r>
          </a:p>
          <a:p>
            <a:pPr algn="ctr"/>
            <a:r>
              <a:rPr lang="ru-RU" sz="3600" dirty="0">
                <a:ea typeface="Times New Roman"/>
              </a:rPr>
              <a:t>(руками имитируем дворники)</a:t>
            </a:r>
          </a:p>
          <a:p>
            <a:pPr algn="ctr"/>
            <a:r>
              <a:rPr lang="ru-RU" sz="3600" dirty="0">
                <a:ea typeface="Times New Roman"/>
              </a:rPr>
              <a:t>Все капельки смести хотят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Вжик, вжик, вжик.</a:t>
            </a:r>
          </a:p>
          <a:p>
            <a:pPr algn="ctr"/>
            <a:r>
              <a:rPr lang="ru-RU" sz="3600" dirty="0">
                <a:ea typeface="Times New Roman"/>
              </a:rPr>
              <a:t>А мы не просто так сидим,</a:t>
            </a:r>
            <a:br>
              <a:rPr lang="ru-RU" sz="3600" dirty="0">
                <a:ea typeface="Times New Roman"/>
              </a:rPr>
            </a:br>
            <a:r>
              <a:rPr lang="ru-RU" sz="3600" dirty="0" err="1">
                <a:ea typeface="Times New Roman"/>
              </a:rPr>
              <a:t>бип-бип-бип</a:t>
            </a:r>
            <a:r>
              <a:rPr lang="ru-RU" sz="3600" dirty="0">
                <a:ea typeface="Times New Roman"/>
              </a:rPr>
              <a:t>, </a:t>
            </a:r>
            <a:r>
              <a:rPr lang="ru-RU" sz="3600" dirty="0" err="1">
                <a:ea typeface="Times New Roman"/>
              </a:rPr>
              <a:t>бип-бип-бип</a:t>
            </a:r>
            <a:endParaRPr lang="ru-RU" sz="3600" dirty="0">
              <a:ea typeface="Times New Roman"/>
            </a:endParaRPr>
          </a:p>
          <a:p>
            <a:pPr algn="ctr"/>
            <a:r>
              <a:rPr lang="ru-RU" sz="3600" dirty="0">
                <a:ea typeface="Times New Roman"/>
              </a:rPr>
              <a:t>(давим себе на нос, говорим </a:t>
            </a:r>
            <a:r>
              <a:rPr lang="ru-RU" sz="3600" dirty="0" err="1">
                <a:ea typeface="Times New Roman"/>
              </a:rPr>
              <a:t>бип-бип-бип</a:t>
            </a:r>
            <a:r>
              <a:rPr lang="ru-RU" sz="3600" dirty="0">
                <a:ea typeface="Times New Roman"/>
              </a:rPr>
              <a:t>)</a:t>
            </a:r>
          </a:p>
          <a:p>
            <a:pPr algn="ctr"/>
            <a:r>
              <a:rPr lang="ru-RU" sz="3600" dirty="0">
                <a:ea typeface="Times New Roman"/>
              </a:rPr>
              <a:t>Мы громко-громко все гудим</a:t>
            </a:r>
            <a:br>
              <a:rPr lang="ru-RU" sz="3600" dirty="0">
                <a:ea typeface="Times New Roman"/>
              </a:rPr>
            </a:br>
            <a:r>
              <a:rPr lang="ru-RU" sz="3600" dirty="0" err="1">
                <a:ea typeface="Times New Roman"/>
              </a:rPr>
              <a:t>бип-бип-бип</a:t>
            </a:r>
            <a:r>
              <a:rPr lang="ru-RU" sz="3600" dirty="0">
                <a:ea typeface="Times New Roman"/>
              </a:rPr>
              <a:t>.</a:t>
            </a:r>
          </a:p>
          <a:p>
            <a:pPr algn="ctr"/>
            <a:r>
              <a:rPr lang="ru-RU" sz="3600" dirty="0">
                <a:ea typeface="Times New Roman"/>
              </a:rPr>
              <a:t>Пускай автобус наш трясет,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Вот так вот, вот так вот.</a:t>
            </a:r>
          </a:p>
          <a:p>
            <a:pPr algn="ctr"/>
            <a:r>
              <a:rPr lang="ru-RU" sz="3600" dirty="0">
                <a:ea typeface="Times New Roman"/>
              </a:rPr>
              <a:t>(обхватываем корпус руками, трясемся)</a:t>
            </a:r>
          </a:p>
          <a:p>
            <a:pPr algn="ctr"/>
            <a:r>
              <a:rPr lang="ru-RU" sz="3600" dirty="0">
                <a:ea typeface="Times New Roman"/>
              </a:rPr>
              <a:t>Мы едем, едем все вперед</a:t>
            </a:r>
            <a:br>
              <a:rPr lang="ru-RU" sz="3600" dirty="0">
                <a:ea typeface="Times New Roman"/>
              </a:rPr>
            </a:br>
            <a:r>
              <a:rPr lang="ru-RU" sz="3600" dirty="0">
                <a:ea typeface="Times New Roman"/>
              </a:rPr>
              <a:t>Вот так вот!</a:t>
            </a:r>
          </a:p>
          <a:p>
            <a:pPr algn="ctr"/>
            <a:r>
              <a:rPr lang="ru-RU" sz="3600" dirty="0">
                <a:ea typeface="Calibri"/>
              </a:rPr>
              <a:t>(крутим руками перед собой)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1933673"/>
      </p:ext>
    </p:extLst>
  </p:cSld>
  <p:clrMapOvr>
    <a:masterClrMapping/>
  </p:clrMapOvr>
  <p:transition spd="slow" advTm="10889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8152" cy="684542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"/>
            <a:ext cx="4644008" cy="6858000"/>
          </a:xfrm>
        </p:spPr>
      </p:pic>
    </p:spTree>
    <p:extLst>
      <p:ext uri="{BB962C8B-B14F-4D97-AF65-F5344CB8AC3E}">
        <p14:creationId xmlns:p14="http://schemas.microsoft.com/office/powerpoint/2010/main" val="4090458929"/>
      </p:ext>
    </p:extLst>
  </p:cSld>
  <p:clrMapOvr>
    <a:masterClrMapping/>
  </p:clrMapOvr>
  <p:transition spd="slow" advTm="6013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2074"/>
          <a:stretch>
            <a:fillRect/>
          </a:stretch>
        </p:blipFill>
        <p:spPr>
          <a:xfrm>
            <a:off x="179388" y="333375"/>
            <a:ext cx="8713787" cy="62642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48129"/>
      </p:ext>
    </p:extLst>
  </p:cSld>
  <p:clrMapOvr>
    <a:masterClrMapping/>
  </p:clrMapOvr>
  <p:transition spd="slow" advTm="7114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140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1584176" cy="1152128"/>
          </a:xfrm>
        </p:spPr>
      </p:pic>
    </p:spTree>
    <p:extLst>
      <p:ext uri="{BB962C8B-B14F-4D97-AF65-F5344CB8AC3E}">
        <p14:creationId xmlns:p14="http://schemas.microsoft.com/office/powerpoint/2010/main" val="1738660142"/>
      </p:ext>
    </p:extLst>
  </p:cSld>
  <p:clrMapOvr>
    <a:masterClrMapping/>
  </p:clrMapOvr>
  <p:transition spd="slow" advTm="8063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5486400" cy="52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 b="2093"/>
          <a:stretch>
            <a:fillRect/>
          </a:stretch>
        </p:blipFill>
        <p:spPr>
          <a:xfrm>
            <a:off x="107504" y="1484784"/>
            <a:ext cx="9036496" cy="518457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07704" y="116632"/>
            <a:ext cx="5486400" cy="1364483"/>
          </a:xfrm>
        </p:spPr>
        <p:txBody>
          <a:bodyPr>
            <a:noAutofit/>
          </a:bodyPr>
          <a:lstStyle/>
          <a:p>
            <a:r>
              <a:rPr lang="ru-RU" sz="2800" dirty="0"/>
              <a:t>Я так расстроен, что не могу говорить, лучше посмотрите мое </a:t>
            </a:r>
            <a:r>
              <a:rPr lang="ru-RU" sz="2800" dirty="0" smtClean="0"/>
              <a:t>видео сообщение.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2259868"/>
      </p:ext>
    </p:extLst>
  </p:cSld>
  <p:clrMapOvr>
    <a:masterClrMapping/>
  </p:clrMapOvr>
  <p:transition spd="slow" advTm="8411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4192"/>
            <a:ext cx="5576664" cy="685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62" y="2083"/>
            <a:ext cx="5580112" cy="6858000"/>
          </a:xfrm>
        </p:spPr>
      </p:pic>
    </p:spTree>
    <p:extLst>
      <p:ext uri="{BB962C8B-B14F-4D97-AF65-F5344CB8AC3E}">
        <p14:creationId xmlns:p14="http://schemas.microsoft.com/office/powerpoint/2010/main" val="959371609"/>
      </p:ext>
    </p:extLst>
  </p:cSld>
  <p:clrMapOvr>
    <a:masterClrMapping/>
  </p:clrMapOvr>
  <p:transition spd="slow" advTm="7398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Игра.  Качу, качу во весь опор…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176464" cy="4896544"/>
          </a:xfr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800" dirty="0">
                <a:ea typeface="Times New Roman"/>
                <a:cs typeface="Times New Roman"/>
              </a:rPr>
              <a:t>Качу, лечу во весь опор,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800" dirty="0">
                <a:ea typeface="Times New Roman"/>
                <a:cs typeface="Times New Roman"/>
              </a:rPr>
              <a:t>Я сам шофер - дети имитируют руль,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800" dirty="0">
                <a:ea typeface="Times New Roman"/>
                <a:cs typeface="Times New Roman"/>
              </a:rPr>
              <a:t>Я сам мотор - дети имитируют звучание мотора (РРРРР)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800" dirty="0">
                <a:ea typeface="Times New Roman"/>
                <a:cs typeface="Times New Roman"/>
              </a:rPr>
              <a:t>Нажимаю на педаль - дети выполняют движение ногами (топают)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800" dirty="0">
                <a:ea typeface="Times New Roman"/>
                <a:cs typeface="Times New Roman"/>
              </a:rPr>
              <a:t>И машина мчится вдаль - дети имитируют движение машин по кругу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Times New Roman"/>
                <a:cs typeface="Times New Roman"/>
              </a:rPr>
              <a:t>Ехали, ехали и в гараж приехали - дети садятся на свои места.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188913"/>
      </p:ext>
    </p:extLst>
  </p:cSld>
  <p:clrMapOvr>
    <a:masterClrMapping/>
  </p:clrMapOvr>
  <p:transition spd="slow" advTm="8644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" y="0"/>
            <a:ext cx="9006191" cy="686364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203848" cy="2564904"/>
          </a:xfrm>
        </p:spPr>
      </p:pic>
    </p:spTree>
    <p:extLst>
      <p:ext uri="{BB962C8B-B14F-4D97-AF65-F5344CB8AC3E}">
        <p14:creationId xmlns:p14="http://schemas.microsoft.com/office/powerpoint/2010/main" val="3260211183"/>
      </p:ext>
    </p:extLst>
  </p:cSld>
  <p:clrMapOvr>
    <a:masterClrMapping/>
  </p:clrMapOvr>
  <p:transition spd="slow" advTm="7268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Это всем должно быть ясно!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Даже тем, кто ходит в ясли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Всем, кто в городе живет: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Переходы не рискованны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Только там, где нарисованы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Шашек белые квадраты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И на стрелке "Переход"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16424" cy="4680520"/>
          </a:xfrm>
        </p:spPr>
      </p:pic>
    </p:spTree>
    <p:extLst>
      <p:ext uri="{BB962C8B-B14F-4D97-AF65-F5344CB8AC3E}">
        <p14:creationId xmlns:p14="http://schemas.microsoft.com/office/powerpoint/2010/main" val="628187648"/>
      </p:ext>
    </p:extLst>
  </p:cSld>
  <p:clrMapOvr>
    <a:masterClrMapping/>
  </p:clrMapOvr>
  <p:transition spd="slow" advTm="635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i="1" dirty="0">
                <a:effectLst/>
                <a:latin typeface="Times New Roman"/>
                <a:ea typeface="Times New Roman"/>
                <a:cs typeface="Times New Roman"/>
              </a:rPr>
              <a:t>Игра «Пешеходный переход»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038600" cy="48965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ea typeface="Times New Roman"/>
              </a:rPr>
              <a:t>По сигналу ведущего дети бегут по «пешеходному переходу» в одну сторону как лошадки, обратно как зайчики. Чья команда быстрей перейдет на другую сторону «улицы» и вернется, та и выиграла.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74734"/>
      </p:ext>
    </p:extLst>
  </p:cSld>
  <p:clrMapOvr>
    <a:masterClrMapping/>
  </p:clrMapOvr>
  <p:transition spd="slow" advTm="8691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700808"/>
            <a:ext cx="3534544" cy="4741987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ea typeface="Calibri"/>
              </a:rPr>
              <a:t>Мчатся быстрые машины.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Трут  асфальт вращаясь шины.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Надо в садик нам идти.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Как дорогу перейти?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Помогает, с давних пор,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Это делать </a:t>
            </a:r>
            <a:r>
              <a:rPr lang="ru-RU" sz="2800" b="1" dirty="0">
                <a:ea typeface="Calibri"/>
              </a:rPr>
              <a:t>светофор</a:t>
            </a:r>
            <a:r>
              <a:rPr lang="ru-RU" sz="2800" dirty="0">
                <a:ea typeface="Calibri"/>
              </a:rPr>
              <a:t>: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Загорится жёлтый глаз-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Переход закрыт для вас!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Свет зелёный загорится-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Пешеход вперёд стремится.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Там где красный свет  горит-</a:t>
            </a:r>
            <a:br>
              <a:rPr lang="ru-RU" sz="2800" dirty="0">
                <a:ea typeface="Calibri"/>
              </a:rPr>
            </a:br>
            <a:r>
              <a:rPr lang="ru-RU" sz="2800" dirty="0">
                <a:ea typeface="Calibri"/>
              </a:rPr>
              <a:t>Всем машинам путь закрыт</a:t>
            </a:r>
            <a:r>
              <a:rPr lang="ru-RU" sz="3200" dirty="0">
                <a:ea typeface="Calibri"/>
              </a:rPr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5256584" cy="4680520"/>
          </a:xfrm>
        </p:spPr>
      </p:pic>
    </p:spTree>
    <p:extLst>
      <p:ext uri="{BB962C8B-B14F-4D97-AF65-F5344CB8AC3E}">
        <p14:creationId xmlns:p14="http://schemas.microsoft.com/office/powerpoint/2010/main" val="2184916161"/>
      </p:ext>
    </p:extLst>
  </p:cSld>
  <p:clrMapOvr>
    <a:masterClrMapping/>
  </p:clrMapOvr>
  <p:transition spd="slow" advTm="7532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400" i="1" dirty="0">
                <a:effectLst/>
                <a:latin typeface="Times New Roman"/>
                <a:ea typeface="Times New Roman"/>
                <a:cs typeface="Times New Roman"/>
              </a:rPr>
              <a:t>Игра «Сложи светофор»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248471" cy="46085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ea typeface="Times New Roman"/>
                <a:cs typeface="Times New Roman"/>
              </a:rPr>
              <a:t>Дети делятся на две команды по три человека. Каждый участник подбегает к «светофору» (два прямоугольника с тремя кружками) и выкладывает один цветной кружок. Кто быстрее и правильно выложит цвета светофора.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520754"/>
      </p:ext>
    </p:extLst>
  </p:cSld>
  <p:clrMapOvr>
    <a:masterClrMapping/>
  </p:clrMapOvr>
  <p:transition spd="slow" advTm="7893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206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«Путешествие Лунтика  по планете Земля»</vt:lpstr>
      <vt:lpstr>Презентация PowerPoint</vt:lpstr>
      <vt:lpstr>Презентация PowerPoint</vt:lpstr>
      <vt:lpstr>Игра.  Качу, качу во весь опор…</vt:lpstr>
      <vt:lpstr>Презентация PowerPoint</vt:lpstr>
      <vt:lpstr>Презентация PowerPoint</vt:lpstr>
      <vt:lpstr>Игра «Пешеходный переход» </vt:lpstr>
      <vt:lpstr>Презентация PowerPoint</vt:lpstr>
      <vt:lpstr>Игра «Сложи светофор»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Лунтика  по планете Земля» </dc:title>
  <dc:creator>Admin</dc:creator>
  <cp:lastModifiedBy>Admin</cp:lastModifiedBy>
  <cp:revision>17</cp:revision>
  <dcterms:created xsi:type="dcterms:W3CDTF">2013-08-19T11:39:15Z</dcterms:created>
  <dcterms:modified xsi:type="dcterms:W3CDTF">2013-08-22T13:38:46Z</dcterms:modified>
</cp:coreProperties>
</file>