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5" r:id="rId7"/>
    <p:sldId id="266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BFFF-493E-4435-A40A-188791618FEF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F622-08C4-4FA4-81CA-A8276EA7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тов</a:t>
            </a:r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r>
              <a:rPr lang="ru-RU" sz="5400" b="1" dirty="0" smtClean="0"/>
              <a:t>ть   завтр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к  зерк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л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ртоф</a:t>
            </a:r>
            <a:r>
              <a:rPr lang="ru-RU" sz="5400" b="1" dirty="0" smtClean="0">
                <a:solidFill>
                  <a:srgbClr val="C00000"/>
                </a:solidFill>
              </a:rPr>
              <a:t>е</a:t>
            </a:r>
            <a:r>
              <a:rPr lang="ru-RU" sz="5400" b="1" dirty="0" smtClean="0"/>
              <a:t>ль  масл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  м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л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ко </a:t>
            </a:r>
            <a:br>
              <a:rPr lang="ru-RU" sz="5400" b="1" dirty="0" smtClean="0"/>
            </a:br>
            <a:r>
              <a:rPr lang="ru-RU" sz="5400" b="1" dirty="0" smtClean="0"/>
              <a:t>комн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  кр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вать  м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зин</a:t>
            </a:r>
            <a:br>
              <a:rPr lang="ru-RU" sz="5400" b="1" dirty="0" smtClean="0"/>
            </a:br>
            <a:r>
              <a:rPr lang="ru-RU" sz="5400" b="1" dirty="0" smtClean="0"/>
              <a:t>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стрюл</a:t>
            </a:r>
            <a:r>
              <a:rPr lang="ru-RU" sz="5400" b="1" dirty="0" smtClean="0">
                <a:solidFill>
                  <a:srgbClr val="C00000"/>
                </a:solidFill>
              </a:rPr>
              <a:t>я</a:t>
            </a:r>
            <a:r>
              <a:rPr lang="ru-RU" sz="5400" b="1" dirty="0" smtClean="0"/>
              <a:t>  т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релк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 ск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да </a:t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бед  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греть</a:t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Как я помогаю маме.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Я  помогаю своей маме.</a:t>
            </a:r>
            <a:r>
              <a:rPr lang="ru-RU" dirty="0" smtClean="0"/>
              <a:t> …… ………..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ru-RU" sz="4800" dirty="0" smtClean="0"/>
              <a:t>Как я рад помочь маме 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Уважаемые редакторы!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Благодарю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за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отличную работу!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тов</a:t>
            </a:r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   за</a:t>
            </a:r>
            <a:r>
              <a:rPr lang="ru-RU" sz="5400" b="1" dirty="0" smtClean="0">
                <a:solidFill>
                  <a:srgbClr val="FF0000"/>
                </a:solidFill>
              </a:rPr>
              <a:t>в</a:t>
            </a:r>
            <a:r>
              <a:rPr lang="ru-RU" sz="5400" b="1" dirty="0" smtClean="0"/>
              <a:t>тр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</a:rPr>
              <a:t>к</a:t>
            </a:r>
            <a:r>
              <a:rPr lang="ru-RU" sz="5400" b="1" dirty="0" smtClean="0"/>
              <a:t>  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ртоф</a:t>
            </a:r>
            <a:r>
              <a:rPr lang="ru-RU" sz="5400" b="1" dirty="0" smtClean="0">
                <a:solidFill>
                  <a:srgbClr val="C00000"/>
                </a:solidFill>
              </a:rPr>
              <a:t>е</a:t>
            </a:r>
            <a:r>
              <a:rPr lang="ru-RU" sz="5400" b="1" dirty="0" smtClean="0"/>
              <a:t>ль  масл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  м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л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ко </a:t>
            </a:r>
            <a:br>
              <a:rPr lang="ru-RU" sz="5400" b="1" dirty="0" smtClean="0"/>
            </a:br>
            <a:r>
              <a:rPr lang="ru-RU" sz="5400" b="1" dirty="0" smtClean="0"/>
              <a:t>комн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  кр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ва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  м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зин</a:t>
            </a:r>
            <a:br>
              <a:rPr lang="ru-RU" sz="5400" b="1" dirty="0" smtClean="0"/>
            </a:br>
            <a:r>
              <a:rPr lang="ru-RU" sz="5400" b="1" dirty="0" smtClean="0"/>
              <a:t>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</a:rPr>
              <a:t>с</a:t>
            </a:r>
            <a:r>
              <a:rPr lang="ru-RU" sz="5400" b="1" dirty="0" smtClean="0"/>
              <a:t>трюл</a:t>
            </a:r>
            <a:r>
              <a:rPr lang="ru-RU" sz="5400" b="1" dirty="0" smtClean="0">
                <a:solidFill>
                  <a:srgbClr val="C00000"/>
                </a:solidFill>
              </a:rPr>
              <a:t>я</a:t>
            </a:r>
            <a:r>
              <a:rPr lang="ru-RU" sz="5400" b="1" dirty="0" smtClean="0"/>
              <a:t>  т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релк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с</a:t>
            </a:r>
            <a:r>
              <a:rPr lang="ru-RU" sz="5400" b="1" dirty="0" smtClean="0"/>
              <a:t>к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да </a:t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бе</a:t>
            </a:r>
            <a:r>
              <a:rPr lang="ru-RU" sz="5400" b="1" dirty="0" smtClean="0">
                <a:solidFill>
                  <a:srgbClr val="FF0000"/>
                </a:solidFill>
              </a:rPr>
              <a:t>д</a:t>
            </a:r>
            <a:r>
              <a:rPr lang="ru-RU" sz="5400" b="1" dirty="0" smtClean="0"/>
              <a:t>  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гре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тов</a:t>
            </a:r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   за</a:t>
            </a:r>
            <a:r>
              <a:rPr lang="ru-RU" sz="5400" b="1" dirty="0" smtClean="0">
                <a:solidFill>
                  <a:srgbClr val="FF0000"/>
                </a:solidFill>
              </a:rPr>
              <a:t>в</a:t>
            </a:r>
            <a:r>
              <a:rPr lang="ru-RU" sz="5400" b="1" dirty="0" smtClean="0"/>
              <a:t>тр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</a:rPr>
              <a:t>к</a:t>
            </a:r>
            <a:r>
              <a:rPr lang="ru-RU" sz="5400" b="1" dirty="0" smtClean="0"/>
              <a:t>  пр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ду</a:t>
            </a:r>
            <a:r>
              <a:rPr lang="ru-RU" sz="5400" b="1" dirty="0" smtClean="0">
                <a:solidFill>
                  <a:srgbClr val="FF0000"/>
                </a:solidFill>
              </a:rPr>
              <a:t>к</a:t>
            </a: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C00000"/>
                </a:solidFill>
              </a:rPr>
              <a:t>ы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комн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  кр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ва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  м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зин</a:t>
            </a:r>
            <a:br>
              <a:rPr lang="ru-RU" sz="5400" b="1" dirty="0" smtClean="0"/>
            </a:b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суд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бе</a:t>
            </a:r>
            <a:r>
              <a:rPr lang="ru-RU" sz="5400" b="1" dirty="0" smtClean="0">
                <a:solidFill>
                  <a:srgbClr val="FF0000"/>
                </a:solidFill>
              </a:rPr>
              <a:t>д</a:t>
            </a:r>
            <a:r>
              <a:rPr lang="ru-RU" sz="5400" b="1" dirty="0" smtClean="0"/>
              <a:t>  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гре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Наша задача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Сделать текст лучше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Как я помогаю маме.</a:t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62261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         </a:t>
            </a:r>
            <a:r>
              <a:rPr lang="ru-RU" b="1" dirty="0" smtClean="0"/>
              <a:t>Как я помогаю маме.</a:t>
            </a:r>
            <a:br>
              <a:rPr lang="ru-RU" b="1" dirty="0" smtClean="0"/>
            </a:br>
            <a:r>
              <a:rPr lang="ru-RU" dirty="0" smtClean="0"/>
              <a:t>     Я помогаю своей маме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/</a:t>
            </a:r>
            <a:r>
              <a:rPr lang="ru-RU" dirty="0" smtClean="0"/>
              <a:t> У меня есть младший брат.  Мама заботится </a:t>
            </a:r>
            <a:r>
              <a:rPr lang="ru-RU" dirty="0" smtClean="0"/>
              <a:t>о нас</a:t>
            </a:r>
            <a:r>
              <a:rPr lang="ru-RU" dirty="0" smtClean="0"/>
              <a:t>.  Иногда она с нами играет и читает книжки.  Я люблю свою маму.</a:t>
            </a:r>
            <a:r>
              <a:rPr lang="ru-RU" dirty="0" smtClean="0">
                <a:solidFill>
                  <a:srgbClr val="FF0000"/>
                </a:solidFill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тов</a:t>
            </a:r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   за</a:t>
            </a:r>
            <a:r>
              <a:rPr lang="ru-RU" sz="5400" b="1" dirty="0" smtClean="0">
                <a:solidFill>
                  <a:srgbClr val="FF0000"/>
                </a:solidFill>
              </a:rPr>
              <a:t>в</a:t>
            </a:r>
            <a:r>
              <a:rPr lang="ru-RU" sz="5400" b="1" dirty="0" smtClean="0"/>
              <a:t>тр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</a:rPr>
              <a:t>к</a:t>
            </a:r>
            <a:r>
              <a:rPr lang="ru-RU" sz="5400" b="1" dirty="0" smtClean="0"/>
              <a:t>  пр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ду</a:t>
            </a:r>
            <a:r>
              <a:rPr lang="ru-RU" sz="5400" b="1" dirty="0" smtClean="0">
                <a:solidFill>
                  <a:srgbClr val="FF0000"/>
                </a:solidFill>
              </a:rPr>
              <a:t>к</a:t>
            </a: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C00000"/>
                </a:solidFill>
              </a:rPr>
              <a:t>ы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комн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  кр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ва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  м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г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зин</a:t>
            </a:r>
            <a:br>
              <a:rPr lang="ru-RU" sz="5400" b="1" dirty="0" smtClean="0"/>
            </a:b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суд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бе</a:t>
            </a:r>
            <a:r>
              <a:rPr lang="ru-RU" sz="5400" b="1" dirty="0" smtClean="0">
                <a:solidFill>
                  <a:srgbClr val="FF0000"/>
                </a:solidFill>
              </a:rPr>
              <a:t>д</a:t>
            </a:r>
            <a:r>
              <a:rPr lang="ru-RU" sz="5400" b="1" dirty="0" smtClean="0"/>
              <a:t>  р</a:t>
            </a:r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r>
              <a:rPr lang="ru-RU" sz="5400" b="1" dirty="0" smtClean="0"/>
              <a:t>з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гре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ь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/>
              <a:t>      Как я помогаю маме.</a:t>
            </a:r>
            <a:br>
              <a:rPr lang="ru-RU" sz="6000" b="1" dirty="0" smtClean="0"/>
            </a:br>
            <a:r>
              <a:rPr lang="ru-RU" sz="6000" dirty="0" smtClean="0"/>
              <a:t>     Я помогаю своей маме.                   </a:t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Как я помогаю маме.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Я  помогаю своей маме.</a:t>
            </a:r>
            <a:r>
              <a:rPr lang="ru-RU" dirty="0" smtClean="0"/>
              <a:t> …… ………..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r>
              <a:rPr lang="ru-RU" sz="4800" dirty="0" smtClean="0"/>
              <a:t>Как я рад помочь маме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46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готовить   завтрак  зеркало картофель  масло  молоко  комната  кровать  магазин кастрюля  тарелка сковорода  обед  разогреть </vt:lpstr>
      <vt:lpstr>готовить   завтрак  картофель  масло  молоко  комната  кровать  магазин кастрюля  тарелка сковорода  обед  разогреть</vt:lpstr>
      <vt:lpstr>готовить   завтрак  продукты комната  кровать  магазин посуда обед  разогреть</vt:lpstr>
      <vt:lpstr>Наша задача  Сделать текст лучше</vt:lpstr>
      <vt:lpstr>Как я помогаю маме. </vt:lpstr>
      <vt:lpstr>          Как я помогаю маме.      Я помогаю своей маме. / У меня есть младший брат.  Мама заботится о нас.  Иногда она с нами играет и читает книжки.  Я люблю свою маму./ </vt:lpstr>
      <vt:lpstr>готовить   завтрак  продукты комната  кровать  магазин посуда обед  разогреть</vt:lpstr>
      <vt:lpstr>      Как я помогаю маме.      Я помогаю своей маме.                    </vt:lpstr>
      <vt:lpstr>Как я помогаю маме. Я  помогаю своей маме. …… ………..………………………………………………………………………………………………………………………………………………………………………………………………………………………………………………….Как я рад помочь маме </vt:lpstr>
      <vt:lpstr>Как я помогаю маме. Я  помогаю своей маме. …… ………..…………………………………………………………………………………………………………………………………………………………………………………………………………………………………………………Как я рад помочь маме ! </vt:lpstr>
      <vt:lpstr>Уважаемые редакторы! Благодарю  за  отличную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задача  Сделать текст лучше</dc:title>
  <dc:creator>1</dc:creator>
  <cp:lastModifiedBy>1</cp:lastModifiedBy>
  <cp:revision>17</cp:revision>
  <dcterms:created xsi:type="dcterms:W3CDTF">2012-12-04T16:37:56Z</dcterms:created>
  <dcterms:modified xsi:type="dcterms:W3CDTF">2012-12-04T20:38:43Z</dcterms:modified>
</cp:coreProperties>
</file>