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51" d="100"/>
          <a:sy n="51" d="100"/>
        </p:scale>
        <p:origin x="-124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43BBC-1086-4EB6-8E30-88DFCF41727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043BBC-1086-4EB6-8E30-88DFCF41727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12B16E-863C-483C-A604-05B448D2D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7.xml"/><Relationship Id="rId18" Type="http://schemas.openxmlformats.org/officeDocument/2006/relationships/image" Target="../media/image17.jpeg"/><Relationship Id="rId26" Type="http://schemas.openxmlformats.org/officeDocument/2006/relationships/slide" Target="slide20.xml"/><Relationship Id="rId3" Type="http://schemas.openxmlformats.org/officeDocument/2006/relationships/image" Target="../media/image6.jpeg"/><Relationship Id="rId21" Type="http://schemas.openxmlformats.org/officeDocument/2006/relationships/slide" Target="slide19.xml"/><Relationship Id="rId7" Type="http://schemas.openxmlformats.org/officeDocument/2006/relationships/image" Target="../media/image10.jpeg"/><Relationship Id="rId12" Type="http://schemas.openxmlformats.org/officeDocument/2006/relationships/slide" Target="slide18.xml"/><Relationship Id="rId17" Type="http://schemas.openxmlformats.org/officeDocument/2006/relationships/slide" Target="slide15.xml"/><Relationship Id="rId25" Type="http://schemas.openxmlformats.org/officeDocument/2006/relationships/image" Target="../media/image21.jpeg"/><Relationship Id="rId2" Type="http://schemas.openxmlformats.org/officeDocument/2006/relationships/image" Target="../media/image5.jpeg"/><Relationship Id="rId16" Type="http://schemas.openxmlformats.org/officeDocument/2006/relationships/image" Target="../media/image16.jpeg"/><Relationship Id="rId20" Type="http://schemas.openxmlformats.org/officeDocument/2006/relationships/image" Target="../media/image18.jpeg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0.jpeg"/><Relationship Id="rId5" Type="http://schemas.openxmlformats.org/officeDocument/2006/relationships/image" Target="../media/image8.jpeg"/><Relationship Id="rId15" Type="http://schemas.openxmlformats.org/officeDocument/2006/relationships/slide" Target="slide16.xml"/><Relationship Id="rId23" Type="http://schemas.openxmlformats.org/officeDocument/2006/relationships/slide" Target="slide13.xml"/><Relationship Id="rId28" Type="http://schemas.openxmlformats.org/officeDocument/2006/relationships/slide" Target="slide12.xml"/><Relationship Id="rId10" Type="http://schemas.openxmlformats.org/officeDocument/2006/relationships/image" Target="../media/image13.jpeg"/><Relationship Id="rId19" Type="http://schemas.openxmlformats.org/officeDocument/2006/relationships/slide" Target="slide14.xml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Relationship Id="rId22" Type="http://schemas.openxmlformats.org/officeDocument/2006/relationships/image" Target="../media/image19.jpeg"/><Relationship Id="rId27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8.xml"/><Relationship Id="rId18" Type="http://schemas.openxmlformats.org/officeDocument/2006/relationships/slide" Target="slide15.xml"/><Relationship Id="rId26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18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17" Type="http://schemas.openxmlformats.org/officeDocument/2006/relationships/image" Target="../media/image16.jpeg"/><Relationship Id="rId25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slide" Target="slide16.xml"/><Relationship Id="rId20" Type="http://schemas.openxmlformats.org/officeDocument/2006/relationships/slide" Target="slide14.xml"/><Relationship Id="rId29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slide" Target="slide21.xml"/><Relationship Id="rId24" Type="http://schemas.openxmlformats.org/officeDocument/2006/relationships/slide" Target="slide13.xml"/><Relationship Id="rId5" Type="http://schemas.openxmlformats.org/officeDocument/2006/relationships/image" Target="../media/image8.jpeg"/><Relationship Id="rId15" Type="http://schemas.openxmlformats.org/officeDocument/2006/relationships/image" Target="../media/image15.jpeg"/><Relationship Id="rId23" Type="http://schemas.openxmlformats.org/officeDocument/2006/relationships/image" Target="../media/image19.jpeg"/><Relationship Id="rId28" Type="http://schemas.openxmlformats.org/officeDocument/2006/relationships/image" Target="../media/image23.gif"/><Relationship Id="rId10" Type="http://schemas.openxmlformats.org/officeDocument/2006/relationships/image" Target="../media/image13.jpeg"/><Relationship Id="rId19" Type="http://schemas.openxmlformats.org/officeDocument/2006/relationships/image" Target="../media/image17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slide" Target="slide17.xml"/><Relationship Id="rId22" Type="http://schemas.openxmlformats.org/officeDocument/2006/relationships/slide" Target="slide19.xml"/><Relationship Id="rId27" Type="http://schemas.openxmlformats.org/officeDocument/2006/relationships/slide" Target="slide20.xml"/><Relationship Id="rId30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image" Target="../media/image6.jpeg"/><Relationship Id="rId21" Type="http://schemas.openxmlformats.org/officeDocument/2006/relationships/image" Target="../media/image22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4.gif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7.gif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enagold.ru/fon/clipart/alf.html" TargetMode="External"/><Relationship Id="rId2" Type="http://schemas.openxmlformats.org/officeDocument/2006/relationships/hyperlink" Target="http://s43.radikal.ru/i100/0903/de/06da6f92711f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new.ucoz.ru/load/linux_v_shkole/linux_v_shkole/sozdanie_interaktivnykh_prezentacij_v_srede_openoffice_org_impress/67-1-0-40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slide" Target="slide12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4.gif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4.gif"/><Relationship Id="rId3" Type="http://schemas.openxmlformats.org/officeDocument/2006/relationships/image" Target="../media/image6.jpeg"/><Relationship Id="rId21" Type="http://schemas.openxmlformats.org/officeDocument/2006/relationships/image" Target="../media/image21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19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slide" Target="slide14.xml"/><Relationship Id="rId23" Type="http://schemas.openxmlformats.org/officeDocument/2006/relationships/image" Target="../media/image22.jpeg"/><Relationship Id="rId10" Type="http://schemas.openxmlformats.org/officeDocument/2006/relationships/image" Target="../media/image13.jpeg"/><Relationship Id="rId19" Type="http://schemas.openxmlformats.org/officeDocument/2006/relationships/slide" Target="slide13.xml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slide" Target="slide13.xml"/><Relationship Id="rId3" Type="http://schemas.openxmlformats.org/officeDocument/2006/relationships/image" Target="../media/image6.jpeg"/><Relationship Id="rId21" Type="http://schemas.openxmlformats.org/officeDocument/2006/relationships/slide" Target="slide15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4.gif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2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slide" Target="slide12.xml"/><Relationship Id="rId10" Type="http://schemas.openxmlformats.org/officeDocument/2006/relationships/image" Target="../media/image13.jpeg"/><Relationship Id="rId19" Type="http://schemas.openxmlformats.org/officeDocument/2006/relationships/image" Target="../media/image20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slide" Target="slide14.xml"/><Relationship Id="rId2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5.xml"/><Relationship Id="rId18" Type="http://schemas.openxmlformats.org/officeDocument/2006/relationships/slide" Target="slide13.xml"/><Relationship Id="rId3" Type="http://schemas.openxmlformats.org/officeDocument/2006/relationships/image" Target="../media/image6.jpeg"/><Relationship Id="rId21" Type="http://schemas.openxmlformats.org/officeDocument/2006/relationships/image" Target="../media/image1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19.jpeg"/><Relationship Id="rId25" Type="http://schemas.openxmlformats.org/officeDocument/2006/relationships/image" Target="../media/image22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slide" Target="slide12.xml"/><Relationship Id="rId5" Type="http://schemas.openxmlformats.org/officeDocument/2006/relationships/image" Target="../media/image8.jpeg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10" Type="http://schemas.openxmlformats.org/officeDocument/2006/relationships/image" Target="../media/image13.jpeg"/><Relationship Id="rId19" Type="http://schemas.openxmlformats.org/officeDocument/2006/relationships/image" Target="../media/image20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18" Type="http://schemas.openxmlformats.org/officeDocument/2006/relationships/slide" Target="slide14.xml"/><Relationship Id="rId26" Type="http://schemas.openxmlformats.org/officeDocument/2006/relationships/image" Target="../media/image22.jpeg"/><Relationship Id="rId3" Type="http://schemas.openxmlformats.org/officeDocument/2006/relationships/image" Target="../media/image6.jpeg"/><Relationship Id="rId21" Type="http://schemas.openxmlformats.org/officeDocument/2006/relationships/image" Target="../media/image4.gif"/><Relationship Id="rId7" Type="http://schemas.openxmlformats.org/officeDocument/2006/relationships/image" Target="../media/image10.jpeg"/><Relationship Id="rId12" Type="http://schemas.openxmlformats.org/officeDocument/2006/relationships/slide" Target="slide17.xml"/><Relationship Id="rId17" Type="http://schemas.openxmlformats.org/officeDocument/2006/relationships/image" Target="../media/image17.jpeg"/><Relationship Id="rId25" Type="http://schemas.openxmlformats.org/officeDocument/2006/relationships/slide" Target="slide12.xml"/><Relationship Id="rId2" Type="http://schemas.openxmlformats.org/officeDocument/2006/relationships/image" Target="../media/image5.jpeg"/><Relationship Id="rId16" Type="http://schemas.openxmlformats.org/officeDocument/2006/relationships/slide" Target="slide15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1.jpeg"/><Relationship Id="rId5" Type="http://schemas.openxmlformats.org/officeDocument/2006/relationships/image" Target="../media/image8.jpeg"/><Relationship Id="rId15" Type="http://schemas.openxmlformats.org/officeDocument/2006/relationships/image" Target="../media/image16.jpeg"/><Relationship Id="rId23" Type="http://schemas.openxmlformats.org/officeDocument/2006/relationships/image" Target="../media/image20.jpeg"/><Relationship Id="rId10" Type="http://schemas.openxmlformats.org/officeDocument/2006/relationships/image" Target="../media/image13.jpeg"/><Relationship Id="rId19" Type="http://schemas.openxmlformats.org/officeDocument/2006/relationships/image" Target="../media/image1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slide" Target="slide16.xml"/><Relationship Id="rId22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7.xml"/><Relationship Id="rId18" Type="http://schemas.openxmlformats.org/officeDocument/2006/relationships/image" Target="../media/image17.jpeg"/><Relationship Id="rId26" Type="http://schemas.openxmlformats.org/officeDocument/2006/relationships/slide" Target="slide12.xml"/><Relationship Id="rId3" Type="http://schemas.openxmlformats.org/officeDocument/2006/relationships/image" Target="../media/image6.jpeg"/><Relationship Id="rId21" Type="http://schemas.openxmlformats.org/officeDocument/2006/relationships/image" Target="../media/image19.jpeg"/><Relationship Id="rId7" Type="http://schemas.openxmlformats.org/officeDocument/2006/relationships/image" Target="../media/image10.jpeg"/><Relationship Id="rId12" Type="http://schemas.openxmlformats.org/officeDocument/2006/relationships/slide" Target="slide18.xml"/><Relationship Id="rId17" Type="http://schemas.openxmlformats.org/officeDocument/2006/relationships/slide" Target="slide15.xml"/><Relationship Id="rId25" Type="http://schemas.openxmlformats.org/officeDocument/2006/relationships/image" Target="../media/image21.jpeg"/><Relationship Id="rId2" Type="http://schemas.openxmlformats.org/officeDocument/2006/relationships/image" Target="../media/image5.jpeg"/><Relationship Id="rId16" Type="http://schemas.openxmlformats.org/officeDocument/2006/relationships/image" Target="../media/image16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0.jpeg"/><Relationship Id="rId5" Type="http://schemas.openxmlformats.org/officeDocument/2006/relationships/image" Target="../media/image8.jpeg"/><Relationship Id="rId15" Type="http://schemas.openxmlformats.org/officeDocument/2006/relationships/slide" Target="slide16.xml"/><Relationship Id="rId23" Type="http://schemas.openxmlformats.org/officeDocument/2006/relationships/slide" Target="slide13.xml"/><Relationship Id="rId10" Type="http://schemas.openxmlformats.org/officeDocument/2006/relationships/image" Target="../media/image13.jpeg"/><Relationship Id="rId19" Type="http://schemas.openxmlformats.org/officeDocument/2006/relationships/slide" Target="slide14.xml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Relationship Id="rId22" Type="http://schemas.openxmlformats.org/officeDocument/2006/relationships/image" Target="../media/image4.gif"/><Relationship Id="rId27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7.xml"/><Relationship Id="rId18" Type="http://schemas.openxmlformats.org/officeDocument/2006/relationships/image" Target="../media/image17.jpeg"/><Relationship Id="rId26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slide" Target="slide19.xml"/><Relationship Id="rId7" Type="http://schemas.openxmlformats.org/officeDocument/2006/relationships/image" Target="../media/image10.jpeg"/><Relationship Id="rId12" Type="http://schemas.openxmlformats.org/officeDocument/2006/relationships/slide" Target="slide18.xml"/><Relationship Id="rId17" Type="http://schemas.openxmlformats.org/officeDocument/2006/relationships/slide" Target="slide15.xml"/><Relationship Id="rId25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6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slide" Target="slide13.xml"/><Relationship Id="rId5" Type="http://schemas.openxmlformats.org/officeDocument/2006/relationships/image" Target="../media/image8.jpeg"/><Relationship Id="rId15" Type="http://schemas.openxmlformats.org/officeDocument/2006/relationships/slide" Target="slide16.xml"/><Relationship Id="rId23" Type="http://schemas.openxmlformats.org/officeDocument/2006/relationships/image" Target="../media/image4.gif"/><Relationship Id="rId28" Type="http://schemas.openxmlformats.org/officeDocument/2006/relationships/image" Target="../media/image22.jpeg"/><Relationship Id="rId10" Type="http://schemas.openxmlformats.org/officeDocument/2006/relationships/image" Target="../media/image13.jpeg"/><Relationship Id="rId19" Type="http://schemas.openxmlformats.org/officeDocument/2006/relationships/slide" Target="slide14.xml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Relationship Id="rId22" Type="http://schemas.openxmlformats.org/officeDocument/2006/relationships/image" Target="../media/image19.jpeg"/><Relationship Id="rId27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458200" cy="12223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Тест по русскому языку</a:t>
            </a:r>
            <a:endParaRPr lang="ru-RU" dirty="0">
              <a:solidFill>
                <a:schemeClr val="accent1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4582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Склонение имен существительных</a:t>
            </a:r>
            <a:endParaRPr lang="ru-RU" dirty="0">
              <a:solidFill>
                <a:schemeClr val="accent1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8928" y="2967335"/>
            <a:ext cx="5846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КОТЁНОК ФИЛЬКА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ПОТЕРЯЛСЯ</a:t>
            </a:r>
            <a:endParaRPr lang="ru-RU" sz="5400" b="1" cap="none" spc="50" dirty="0">
              <a:ln w="11430"/>
              <a:solidFill>
                <a:schemeClr val="accent2">
                  <a:lumMod val="1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2" name="Picture 4" descr="C:\Users\Владелец\Desktop\презент4\kosh3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3933056"/>
            <a:ext cx="2088232" cy="26495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5229200"/>
            <a:ext cx="2903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Выполнила:</a:t>
            </a:r>
          </a:p>
          <a:p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учитель начальных классов</a:t>
            </a:r>
          </a:p>
          <a:p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МБОУ Старосельская ООШ</a:t>
            </a:r>
          </a:p>
          <a:p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Харитонова Г.В.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872197" y="635391"/>
            <a:ext cx="6904892" cy="5793544"/>
          </a:xfrm>
          <a:custGeom>
            <a:avLst/>
            <a:gdLst>
              <a:gd name="connsiteX0" fmla="*/ 0 w 6904892"/>
              <a:gd name="connsiteY0" fmla="*/ 5793544 h 5793544"/>
              <a:gd name="connsiteX1" fmla="*/ 506437 w 6904892"/>
              <a:gd name="connsiteY1" fmla="*/ 4513384 h 5793544"/>
              <a:gd name="connsiteX2" fmla="*/ 731520 w 6904892"/>
              <a:gd name="connsiteY2" fmla="*/ 4105421 h 5793544"/>
              <a:gd name="connsiteX3" fmla="*/ 886265 w 6904892"/>
              <a:gd name="connsiteY3" fmla="*/ 3767797 h 5793544"/>
              <a:gd name="connsiteX4" fmla="*/ 1223889 w 6904892"/>
              <a:gd name="connsiteY4" fmla="*/ 3387969 h 5793544"/>
              <a:gd name="connsiteX5" fmla="*/ 1758461 w 6904892"/>
              <a:gd name="connsiteY5" fmla="*/ 3444240 h 5793544"/>
              <a:gd name="connsiteX6" fmla="*/ 2194560 w 6904892"/>
              <a:gd name="connsiteY6" fmla="*/ 3824067 h 5793544"/>
              <a:gd name="connsiteX7" fmla="*/ 2686929 w 6904892"/>
              <a:gd name="connsiteY7" fmla="*/ 4443046 h 5793544"/>
              <a:gd name="connsiteX8" fmla="*/ 3221501 w 6904892"/>
              <a:gd name="connsiteY8" fmla="*/ 4808806 h 5793544"/>
              <a:gd name="connsiteX9" fmla="*/ 3910818 w 6904892"/>
              <a:gd name="connsiteY9" fmla="*/ 5188634 h 5793544"/>
              <a:gd name="connsiteX10" fmla="*/ 4853354 w 6904892"/>
              <a:gd name="connsiteY10" fmla="*/ 5216769 h 5793544"/>
              <a:gd name="connsiteX11" fmla="*/ 6147581 w 6904892"/>
              <a:gd name="connsiteY11" fmla="*/ 5441852 h 5793544"/>
              <a:gd name="connsiteX12" fmla="*/ 6471138 w 6904892"/>
              <a:gd name="connsiteY12" fmla="*/ 5019821 h 5793544"/>
              <a:gd name="connsiteX13" fmla="*/ 6541477 w 6904892"/>
              <a:gd name="connsiteY13" fmla="*/ 4513384 h 5793544"/>
              <a:gd name="connsiteX14" fmla="*/ 6541477 w 6904892"/>
              <a:gd name="connsiteY14" fmla="*/ 4372707 h 5793544"/>
              <a:gd name="connsiteX15" fmla="*/ 5880295 w 6904892"/>
              <a:gd name="connsiteY15" fmla="*/ 4006947 h 5793544"/>
              <a:gd name="connsiteX16" fmla="*/ 5120640 w 6904892"/>
              <a:gd name="connsiteY16" fmla="*/ 3908474 h 5793544"/>
              <a:gd name="connsiteX17" fmla="*/ 4360985 w 6904892"/>
              <a:gd name="connsiteY17" fmla="*/ 3908474 h 5793544"/>
              <a:gd name="connsiteX18" fmla="*/ 4009292 w 6904892"/>
              <a:gd name="connsiteY18" fmla="*/ 3922541 h 5793544"/>
              <a:gd name="connsiteX19" fmla="*/ 3699803 w 6904892"/>
              <a:gd name="connsiteY19" fmla="*/ 3781864 h 5793544"/>
              <a:gd name="connsiteX20" fmla="*/ 3573194 w 6904892"/>
              <a:gd name="connsiteY20" fmla="*/ 3289495 h 5793544"/>
              <a:gd name="connsiteX21" fmla="*/ 4121834 w 6904892"/>
              <a:gd name="connsiteY21" fmla="*/ 3036277 h 5793544"/>
              <a:gd name="connsiteX22" fmla="*/ 5064369 w 6904892"/>
              <a:gd name="connsiteY22" fmla="*/ 3219157 h 5793544"/>
              <a:gd name="connsiteX23" fmla="*/ 5641145 w 6904892"/>
              <a:gd name="connsiteY23" fmla="*/ 3219157 h 5793544"/>
              <a:gd name="connsiteX24" fmla="*/ 6513341 w 6904892"/>
              <a:gd name="connsiteY24" fmla="*/ 3092547 h 5793544"/>
              <a:gd name="connsiteX25" fmla="*/ 6724357 w 6904892"/>
              <a:gd name="connsiteY25" fmla="*/ 2754923 h 5793544"/>
              <a:gd name="connsiteX26" fmla="*/ 6752492 w 6904892"/>
              <a:gd name="connsiteY26" fmla="*/ 2600178 h 5793544"/>
              <a:gd name="connsiteX27" fmla="*/ 5809957 w 6904892"/>
              <a:gd name="connsiteY27" fmla="*/ 2417298 h 5793544"/>
              <a:gd name="connsiteX28" fmla="*/ 5064369 w 6904892"/>
              <a:gd name="connsiteY28" fmla="*/ 2431366 h 5793544"/>
              <a:gd name="connsiteX29" fmla="*/ 4375052 w 6904892"/>
              <a:gd name="connsiteY29" fmla="*/ 2445434 h 5793544"/>
              <a:gd name="connsiteX30" fmla="*/ 3629465 w 6904892"/>
              <a:gd name="connsiteY30" fmla="*/ 2361027 h 5793544"/>
              <a:gd name="connsiteX31" fmla="*/ 3235569 w 6904892"/>
              <a:gd name="connsiteY31" fmla="*/ 2234418 h 5793544"/>
              <a:gd name="connsiteX32" fmla="*/ 3094892 w 6904892"/>
              <a:gd name="connsiteY32" fmla="*/ 2037471 h 5793544"/>
              <a:gd name="connsiteX33" fmla="*/ 3953021 w 6904892"/>
              <a:gd name="connsiteY33" fmla="*/ 1488831 h 5793544"/>
              <a:gd name="connsiteX34" fmla="*/ 4684541 w 6904892"/>
              <a:gd name="connsiteY34" fmla="*/ 1305951 h 5793544"/>
              <a:gd name="connsiteX35" fmla="*/ 5824025 w 6904892"/>
              <a:gd name="connsiteY35" fmla="*/ 883920 h 5793544"/>
              <a:gd name="connsiteX36" fmla="*/ 5964701 w 6904892"/>
              <a:gd name="connsiteY36" fmla="*/ 532227 h 5793544"/>
              <a:gd name="connsiteX37" fmla="*/ 5866228 w 6904892"/>
              <a:gd name="connsiteY37" fmla="*/ 67994 h 5793544"/>
              <a:gd name="connsiteX38" fmla="*/ 5022166 w 6904892"/>
              <a:gd name="connsiteY38" fmla="*/ 124264 h 5793544"/>
              <a:gd name="connsiteX39" fmla="*/ 4360985 w 6904892"/>
              <a:gd name="connsiteY39" fmla="*/ 208671 h 5793544"/>
              <a:gd name="connsiteX40" fmla="*/ 3080825 w 6904892"/>
              <a:gd name="connsiteY40" fmla="*/ 447821 h 5793544"/>
              <a:gd name="connsiteX41" fmla="*/ 2574388 w 6904892"/>
              <a:gd name="connsiteY41" fmla="*/ 532227 h 5793544"/>
              <a:gd name="connsiteX42" fmla="*/ 1927274 w 6904892"/>
              <a:gd name="connsiteY42" fmla="*/ 644769 h 5793544"/>
              <a:gd name="connsiteX43" fmla="*/ 1209821 w 6904892"/>
              <a:gd name="connsiteY43" fmla="*/ 771378 h 5793544"/>
              <a:gd name="connsiteX44" fmla="*/ 844061 w 6904892"/>
              <a:gd name="connsiteY44" fmla="*/ 701040 h 5793544"/>
              <a:gd name="connsiteX45" fmla="*/ 858129 w 6904892"/>
              <a:gd name="connsiteY45" fmla="*/ 686972 h 57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04892" h="5793544">
                <a:moveTo>
                  <a:pt x="0" y="5793544"/>
                </a:moveTo>
                <a:cubicBezTo>
                  <a:pt x="192258" y="5294141"/>
                  <a:pt x="384517" y="4794738"/>
                  <a:pt x="506437" y="4513384"/>
                </a:cubicBezTo>
                <a:cubicBezTo>
                  <a:pt x="628357" y="4232030"/>
                  <a:pt x="668215" y="4229685"/>
                  <a:pt x="731520" y="4105421"/>
                </a:cubicBezTo>
                <a:cubicBezTo>
                  <a:pt x="794825" y="3981157"/>
                  <a:pt x="804204" y="3887372"/>
                  <a:pt x="886265" y="3767797"/>
                </a:cubicBezTo>
                <a:cubicBezTo>
                  <a:pt x="968327" y="3648222"/>
                  <a:pt x="1078523" y="3441895"/>
                  <a:pt x="1223889" y="3387969"/>
                </a:cubicBezTo>
                <a:cubicBezTo>
                  <a:pt x="1369255" y="3334043"/>
                  <a:pt x="1596683" y="3371557"/>
                  <a:pt x="1758461" y="3444240"/>
                </a:cubicBezTo>
                <a:cubicBezTo>
                  <a:pt x="1920240" y="3516923"/>
                  <a:pt x="2039815" y="3657599"/>
                  <a:pt x="2194560" y="3824067"/>
                </a:cubicBezTo>
                <a:cubicBezTo>
                  <a:pt x="2349305" y="3990535"/>
                  <a:pt x="2515772" y="4278923"/>
                  <a:pt x="2686929" y="4443046"/>
                </a:cubicBezTo>
                <a:cubicBezTo>
                  <a:pt x="2858086" y="4607169"/>
                  <a:pt x="3017520" y="4684541"/>
                  <a:pt x="3221501" y="4808806"/>
                </a:cubicBezTo>
                <a:cubicBezTo>
                  <a:pt x="3425482" y="4933071"/>
                  <a:pt x="3638843" y="5120640"/>
                  <a:pt x="3910818" y="5188634"/>
                </a:cubicBezTo>
                <a:cubicBezTo>
                  <a:pt x="4182793" y="5256628"/>
                  <a:pt x="4480560" y="5174566"/>
                  <a:pt x="4853354" y="5216769"/>
                </a:cubicBezTo>
                <a:cubicBezTo>
                  <a:pt x="5226148" y="5258972"/>
                  <a:pt x="5877950" y="5474677"/>
                  <a:pt x="6147581" y="5441852"/>
                </a:cubicBezTo>
                <a:cubicBezTo>
                  <a:pt x="6417212" y="5409027"/>
                  <a:pt x="6405489" y="5174566"/>
                  <a:pt x="6471138" y="5019821"/>
                </a:cubicBezTo>
                <a:cubicBezTo>
                  <a:pt x="6536787" y="4865076"/>
                  <a:pt x="6529754" y="4621236"/>
                  <a:pt x="6541477" y="4513384"/>
                </a:cubicBezTo>
                <a:cubicBezTo>
                  <a:pt x="6553200" y="4405532"/>
                  <a:pt x="6651674" y="4457113"/>
                  <a:pt x="6541477" y="4372707"/>
                </a:cubicBezTo>
                <a:cubicBezTo>
                  <a:pt x="6431280" y="4288301"/>
                  <a:pt x="6117101" y="4084319"/>
                  <a:pt x="5880295" y="4006947"/>
                </a:cubicBezTo>
                <a:cubicBezTo>
                  <a:pt x="5643489" y="3929575"/>
                  <a:pt x="5373858" y="3924886"/>
                  <a:pt x="5120640" y="3908474"/>
                </a:cubicBezTo>
                <a:cubicBezTo>
                  <a:pt x="4867422" y="3892062"/>
                  <a:pt x="4546210" y="3906130"/>
                  <a:pt x="4360985" y="3908474"/>
                </a:cubicBezTo>
                <a:cubicBezTo>
                  <a:pt x="4175760" y="3910818"/>
                  <a:pt x="4119489" y="3943643"/>
                  <a:pt x="4009292" y="3922541"/>
                </a:cubicBezTo>
                <a:cubicBezTo>
                  <a:pt x="3899095" y="3901439"/>
                  <a:pt x="3772486" y="3887372"/>
                  <a:pt x="3699803" y="3781864"/>
                </a:cubicBezTo>
                <a:cubicBezTo>
                  <a:pt x="3627120" y="3676356"/>
                  <a:pt x="3502856" y="3413759"/>
                  <a:pt x="3573194" y="3289495"/>
                </a:cubicBezTo>
                <a:cubicBezTo>
                  <a:pt x="3643532" y="3165231"/>
                  <a:pt x="3873305" y="3048000"/>
                  <a:pt x="4121834" y="3036277"/>
                </a:cubicBezTo>
                <a:cubicBezTo>
                  <a:pt x="4370363" y="3024554"/>
                  <a:pt x="4811151" y="3188677"/>
                  <a:pt x="5064369" y="3219157"/>
                </a:cubicBezTo>
                <a:cubicBezTo>
                  <a:pt x="5317587" y="3249637"/>
                  <a:pt x="5399650" y="3240259"/>
                  <a:pt x="5641145" y="3219157"/>
                </a:cubicBezTo>
                <a:cubicBezTo>
                  <a:pt x="5882640" y="3198055"/>
                  <a:pt x="6332806" y="3169919"/>
                  <a:pt x="6513341" y="3092547"/>
                </a:cubicBezTo>
                <a:cubicBezTo>
                  <a:pt x="6693876" y="3015175"/>
                  <a:pt x="6684499" y="2836984"/>
                  <a:pt x="6724357" y="2754923"/>
                </a:cubicBezTo>
                <a:cubicBezTo>
                  <a:pt x="6764215" y="2672862"/>
                  <a:pt x="6904892" y="2656449"/>
                  <a:pt x="6752492" y="2600178"/>
                </a:cubicBezTo>
                <a:cubicBezTo>
                  <a:pt x="6600092" y="2543907"/>
                  <a:pt x="6091311" y="2445433"/>
                  <a:pt x="5809957" y="2417298"/>
                </a:cubicBezTo>
                <a:cubicBezTo>
                  <a:pt x="5528603" y="2389163"/>
                  <a:pt x="5064369" y="2431366"/>
                  <a:pt x="5064369" y="2431366"/>
                </a:cubicBezTo>
                <a:cubicBezTo>
                  <a:pt x="4825218" y="2436055"/>
                  <a:pt x="4614203" y="2457157"/>
                  <a:pt x="4375052" y="2445434"/>
                </a:cubicBezTo>
                <a:cubicBezTo>
                  <a:pt x="4135901" y="2433711"/>
                  <a:pt x="3819379" y="2396196"/>
                  <a:pt x="3629465" y="2361027"/>
                </a:cubicBezTo>
                <a:cubicBezTo>
                  <a:pt x="3439551" y="2325858"/>
                  <a:pt x="3324665" y="2288344"/>
                  <a:pt x="3235569" y="2234418"/>
                </a:cubicBezTo>
                <a:cubicBezTo>
                  <a:pt x="3146474" y="2180492"/>
                  <a:pt x="2975317" y="2161735"/>
                  <a:pt x="3094892" y="2037471"/>
                </a:cubicBezTo>
                <a:cubicBezTo>
                  <a:pt x="3214467" y="1913207"/>
                  <a:pt x="3688080" y="1610751"/>
                  <a:pt x="3953021" y="1488831"/>
                </a:cubicBezTo>
                <a:cubicBezTo>
                  <a:pt x="4217962" y="1366911"/>
                  <a:pt x="4372707" y="1406769"/>
                  <a:pt x="4684541" y="1305951"/>
                </a:cubicBezTo>
                <a:cubicBezTo>
                  <a:pt x="4996375" y="1205133"/>
                  <a:pt x="5610665" y="1012874"/>
                  <a:pt x="5824025" y="883920"/>
                </a:cubicBezTo>
                <a:cubicBezTo>
                  <a:pt x="6037385" y="754966"/>
                  <a:pt x="5957667" y="668215"/>
                  <a:pt x="5964701" y="532227"/>
                </a:cubicBezTo>
                <a:cubicBezTo>
                  <a:pt x="5971735" y="396239"/>
                  <a:pt x="6023317" y="135988"/>
                  <a:pt x="5866228" y="67994"/>
                </a:cubicBezTo>
                <a:cubicBezTo>
                  <a:pt x="5709139" y="0"/>
                  <a:pt x="5273040" y="100818"/>
                  <a:pt x="5022166" y="124264"/>
                </a:cubicBezTo>
                <a:cubicBezTo>
                  <a:pt x="4771292" y="147710"/>
                  <a:pt x="4684542" y="154745"/>
                  <a:pt x="4360985" y="208671"/>
                </a:cubicBezTo>
                <a:cubicBezTo>
                  <a:pt x="4037428" y="262597"/>
                  <a:pt x="3378591" y="393895"/>
                  <a:pt x="3080825" y="447821"/>
                </a:cubicBezTo>
                <a:cubicBezTo>
                  <a:pt x="2783059" y="501747"/>
                  <a:pt x="2574388" y="532227"/>
                  <a:pt x="2574388" y="532227"/>
                </a:cubicBezTo>
                <a:lnTo>
                  <a:pt x="1927274" y="644769"/>
                </a:lnTo>
                <a:cubicBezTo>
                  <a:pt x="1699846" y="684627"/>
                  <a:pt x="1390356" y="762000"/>
                  <a:pt x="1209821" y="771378"/>
                </a:cubicBezTo>
                <a:cubicBezTo>
                  <a:pt x="1029286" y="780756"/>
                  <a:pt x="902676" y="715108"/>
                  <a:pt x="844061" y="701040"/>
                </a:cubicBezTo>
                <a:cubicBezTo>
                  <a:pt x="785446" y="686972"/>
                  <a:pt x="821787" y="686972"/>
                  <a:pt x="858129" y="686972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876124">
            <a:off x="461566" y="2681833"/>
            <a:ext cx="4322867" cy="3960440"/>
          </a:xfrm>
          <a:custGeom>
            <a:avLst/>
            <a:gdLst>
              <a:gd name="connsiteX0" fmla="*/ 5711483 w 5711483"/>
              <a:gd name="connsiteY0" fmla="*/ 4042117 h 4297680"/>
              <a:gd name="connsiteX1" fmla="*/ 4881489 w 5711483"/>
              <a:gd name="connsiteY1" fmla="*/ 4295335 h 4297680"/>
              <a:gd name="connsiteX2" fmla="*/ 4417255 w 5711483"/>
              <a:gd name="connsiteY2" fmla="*/ 4056184 h 4297680"/>
              <a:gd name="connsiteX3" fmla="*/ 3784209 w 5711483"/>
              <a:gd name="connsiteY3" fmla="*/ 3929575 h 4297680"/>
              <a:gd name="connsiteX4" fmla="*/ 3179298 w 5711483"/>
              <a:gd name="connsiteY4" fmla="*/ 4084320 h 4297680"/>
              <a:gd name="connsiteX5" fmla="*/ 2799471 w 5711483"/>
              <a:gd name="connsiteY5" fmla="*/ 3788898 h 4297680"/>
              <a:gd name="connsiteX6" fmla="*/ 2926080 w 5711483"/>
              <a:gd name="connsiteY6" fmla="*/ 3254326 h 4297680"/>
              <a:gd name="connsiteX7" fmla="*/ 2729132 w 5711483"/>
              <a:gd name="connsiteY7" fmla="*/ 3029243 h 4297680"/>
              <a:gd name="connsiteX8" fmla="*/ 2489981 w 5711483"/>
              <a:gd name="connsiteY8" fmla="*/ 2944837 h 4297680"/>
              <a:gd name="connsiteX9" fmla="*/ 2039815 w 5711483"/>
              <a:gd name="connsiteY9" fmla="*/ 2733821 h 4297680"/>
              <a:gd name="connsiteX10" fmla="*/ 1659988 w 5711483"/>
              <a:gd name="connsiteY10" fmla="*/ 2353994 h 4297680"/>
              <a:gd name="connsiteX11" fmla="*/ 1448972 w 5711483"/>
              <a:gd name="connsiteY11" fmla="*/ 1622474 h 4297680"/>
              <a:gd name="connsiteX12" fmla="*/ 1589649 w 5711483"/>
              <a:gd name="connsiteY12" fmla="*/ 1214511 h 4297680"/>
              <a:gd name="connsiteX13" fmla="*/ 1575581 w 5711483"/>
              <a:gd name="connsiteY13" fmla="*/ 679938 h 4297680"/>
              <a:gd name="connsiteX14" fmla="*/ 1083212 w 5711483"/>
              <a:gd name="connsiteY14" fmla="*/ 511126 h 4297680"/>
              <a:gd name="connsiteX15" fmla="*/ 717452 w 5711483"/>
              <a:gd name="connsiteY15" fmla="*/ 286043 h 4297680"/>
              <a:gd name="connsiteX16" fmla="*/ 464234 w 5711483"/>
              <a:gd name="connsiteY16" fmla="*/ 131298 h 4297680"/>
              <a:gd name="connsiteX17" fmla="*/ 42203 w 5711483"/>
              <a:gd name="connsiteY17" fmla="*/ 18757 h 4297680"/>
              <a:gd name="connsiteX18" fmla="*/ 211015 w 5711483"/>
              <a:gd name="connsiteY18" fmla="*/ 18757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1483" h="4297680">
                <a:moveTo>
                  <a:pt x="5711483" y="4042117"/>
                </a:moveTo>
                <a:cubicBezTo>
                  <a:pt x="5404338" y="4167554"/>
                  <a:pt x="5097194" y="4292991"/>
                  <a:pt x="4881489" y="4295335"/>
                </a:cubicBezTo>
                <a:cubicBezTo>
                  <a:pt x="4665784" y="4297680"/>
                  <a:pt x="4600135" y="4117144"/>
                  <a:pt x="4417255" y="4056184"/>
                </a:cubicBezTo>
                <a:cubicBezTo>
                  <a:pt x="4234375" y="3995224"/>
                  <a:pt x="3990535" y="3924886"/>
                  <a:pt x="3784209" y="3929575"/>
                </a:cubicBezTo>
                <a:cubicBezTo>
                  <a:pt x="3577883" y="3934264"/>
                  <a:pt x="3343421" y="4107766"/>
                  <a:pt x="3179298" y="4084320"/>
                </a:cubicBezTo>
                <a:cubicBezTo>
                  <a:pt x="3015175" y="4060874"/>
                  <a:pt x="2841674" y="3927230"/>
                  <a:pt x="2799471" y="3788898"/>
                </a:cubicBezTo>
                <a:cubicBezTo>
                  <a:pt x="2757268" y="3650566"/>
                  <a:pt x="2937803" y="3380935"/>
                  <a:pt x="2926080" y="3254326"/>
                </a:cubicBezTo>
                <a:cubicBezTo>
                  <a:pt x="2914357" y="3127717"/>
                  <a:pt x="2801815" y="3080824"/>
                  <a:pt x="2729132" y="3029243"/>
                </a:cubicBezTo>
                <a:cubicBezTo>
                  <a:pt x="2656449" y="2977662"/>
                  <a:pt x="2604867" y="2994074"/>
                  <a:pt x="2489981" y="2944837"/>
                </a:cubicBezTo>
                <a:cubicBezTo>
                  <a:pt x="2375095" y="2895600"/>
                  <a:pt x="2178147" y="2832295"/>
                  <a:pt x="2039815" y="2733821"/>
                </a:cubicBezTo>
                <a:cubicBezTo>
                  <a:pt x="1901483" y="2635347"/>
                  <a:pt x="1758462" y="2539219"/>
                  <a:pt x="1659988" y="2353994"/>
                </a:cubicBezTo>
                <a:cubicBezTo>
                  <a:pt x="1561514" y="2168770"/>
                  <a:pt x="1460695" y="1812388"/>
                  <a:pt x="1448972" y="1622474"/>
                </a:cubicBezTo>
                <a:cubicBezTo>
                  <a:pt x="1437249" y="1432560"/>
                  <a:pt x="1568548" y="1371600"/>
                  <a:pt x="1589649" y="1214511"/>
                </a:cubicBezTo>
                <a:cubicBezTo>
                  <a:pt x="1610750" y="1057422"/>
                  <a:pt x="1659987" y="797169"/>
                  <a:pt x="1575581" y="679938"/>
                </a:cubicBezTo>
                <a:cubicBezTo>
                  <a:pt x="1491175" y="562707"/>
                  <a:pt x="1226234" y="576775"/>
                  <a:pt x="1083212" y="511126"/>
                </a:cubicBezTo>
                <a:cubicBezTo>
                  <a:pt x="940191" y="445477"/>
                  <a:pt x="717452" y="286043"/>
                  <a:pt x="717452" y="286043"/>
                </a:cubicBezTo>
                <a:cubicBezTo>
                  <a:pt x="614289" y="222738"/>
                  <a:pt x="576775" y="175846"/>
                  <a:pt x="464234" y="131298"/>
                </a:cubicBezTo>
                <a:cubicBezTo>
                  <a:pt x="351693" y="86750"/>
                  <a:pt x="84406" y="37514"/>
                  <a:pt x="42203" y="18757"/>
                </a:cubicBezTo>
                <a:cubicBezTo>
                  <a:pt x="0" y="0"/>
                  <a:pt x="105507" y="9378"/>
                  <a:pt x="211015" y="18757"/>
                </a:cubicBezTo>
              </a:path>
            </a:pathLst>
          </a:custGeom>
          <a:ln w="171450" cap="flat" cmpd="sng">
            <a:solidFill>
              <a:srgbClr val="00B0F0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63500"/>
          </a:effectLst>
          <a:scene3d>
            <a:camera prst="isometricTopUp"/>
            <a:lightRig rig="glow" dir="t"/>
          </a:scene3d>
          <a:sp3d extrusionH="76200" contourW="12700" prstMaterial="translucentPowder">
            <a:bevelT prst="angle"/>
            <a:bevelB/>
            <a:extrusionClr>
              <a:srgbClr val="002060"/>
            </a:extrusionClr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презент4\d8843be771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157192"/>
            <a:ext cx="4452630" cy="1361678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презент4\ле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861048"/>
            <a:ext cx="2844800" cy="1346200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презент4\мос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140968"/>
            <a:ext cx="2282230" cy="2105918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123728" y="1628800"/>
            <a:ext cx="3384376" cy="1224136"/>
            <a:chOff x="899592" y="1052736"/>
            <a:chExt cx="4270674" cy="1651049"/>
          </a:xfrm>
        </p:grpSpPr>
        <p:pic>
          <p:nvPicPr>
            <p:cNvPr id="4" name="Picture 4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1052736"/>
              <a:ext cx="2974530" cy="1400795"/>
            </a:xfrm>
            <a:prstGeom prst="rect">
              <a:avLst/>
            </a:prstGeom>
            <a:noFill/>
          </p:spPr>
        </p:pic>
        <p:pic>
          <p:nvPicPr>
            <p:cNvPr id="1029" name="Picture 5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99592" y="1412776"/>
              <a:ext cx="2515812" cy="1184771"/>
            </a:xfrm>
            <a:prstGeom prst="rect">
              <a:avLst/>
            </a:prstGeom>
            <a:noFill/>
          </p:spPr>
        </p:pic>
        <p:pic>
          <p:nvPicPr>
            <p:cNvPr id="1030" name="Picture 6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060848"/>
              <a:ext cx="1365250" cy="642937"/>
            </a:xfrm>
            <a:prstGeom prst="rect">
              <a:avLst/>
            </a:prstGeom>
            <a:noFill/>
          </p:spPr>
        </p:pic>
      </p:grpSp>
      <p:pic>
        <p:nvPicPr>
          <p:cNvPr id="1032" name="Picture 8" descr="C:\Users\Владелец\Desktop\презент4\kamen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56992"/>
            <a:ext cx="2545521" cy="1476995"/>
          </a:xfrm>
          <a:prstGeom prst="rect">
            <a:avLst/>
          </a:prstGeom>
          <a:noFill/>
        </p:spPr>
      </p:pic>
      <p:pic>
        <p:nvPicPr>
          <p:cNvPr id="1033" name="Picture 9" descr="C:\Users\Владелец\Desktop\презент4\c179ad9263d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556792"/>
            <a:ext cx="1429082" cy="1872208"/>
          </a:xfrm>
          <a:prstGeom prst="rect">
            <a:avLst/>
          </a:prstGeom>
          <a:noFill/>
        </p:spPr>
      </p:pic>
      <p:pic>
        <p:nvPicPr>
          <p:cNvPr id="1034" name="Picture 10" descr="C:\Users\Владелец\Desktop\презент4\domik8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2056973" cy="1800200"/>
          </a:xfrm>
          <a:prstGeom prst="rect">
            <a:avLst/>
          </a:prstGeom>
          <a:noFill/>
        </p:spPr>
      </p:pic>
      <p:pic>
        <p:nvPicPr>
          <p:cNvPr id="1035" name="Picture 11" descr="C:\Users\Владелец\Desktop\презент4\болото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8640"/>
            <a:ext cx="1584176" cy="1291773"/>
          </a:xfrm>
          <a:prstGeom prst="rect">
            <a:avLst/>
          </a:prstGeom>
          <a:noFill/>
        </p:spPr>
      </p:pic>
      <p:pic>
        <p:nvPicPr>
          <p:cNvPr id="24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912451" y="1166563"/>
            <a:ext cx="645141" cy="597010"/>
          </a:xfrm>
          <a:prstGeom prst="rect">
            <a:avLst/>
          </a:prstGeom>
          <a:noFill/>
        </p:spPr>
      </p:pic>
      <p:pic>
        <p:nvPicPr>
          <p:cNvPr id="25" name="Picture 12" descr="C:\Users\Владелец\Desktop\презент4\камень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3568636" y="2534717"/>
            <a:ext cx="645140" cy="597009"/>
          </a:xfrm>
          <a:prstGeom prst="rect">
            <a:avLst/>
          </a:prstGeom>
          <a:noFill/>
        </p:spPr>
      </p:pic>
      <p:pic>
        <p:nvPicPr>
          <p:cNvPr id="26" name="Picture 12" descr="C:\Users\Владелец\Desktop\презент4\камень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175208" y="3191941"/>
            <a:ext cx="697018" cy="645017"/>
          </a:xfrm>
          <a:prstGeom prst="rect">
            <a:avLst/>
          </a:prstGeom>
          <a:noFill/>
        </p:spPr>
      </p:pic>
      <p:pic>
        <p:nvPicPr>
          <p:cNvPr id="27" name="Picture 12" descr="C:\Users\Владелец\Desktop\презент4\камень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4219402" y="4338913"/>
            <a:ext cx="667790" cy="617969"/>
          </a:xfrm>
          <a:prstGeom prst="rect">
            <a:avLst/>
          </a:prstGeom>
          <a:noFill/>
        </p:spPr>
      </p:pic>
      <p:pic>
        <p:nvPicPr>
          <p:cNvPr id="28" name="Picture 12" descr="C:\Users\Владелец\Desktop\презент4\камень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026550" y="4769233"/>
            <a:ext cx="657995" cy="608905"/>
          </a:xfrm>
          <a:prstGeom prst="rect">
            <a:avLst/>
          </a:prstGeom>
          <a:noFill/>
        </p:spPr>
      </p:pic>
      <p:pic>
        <p:nvPicPr>
          <p:cNvPr id="29" name="Picture 12" descr="C:\Users\Владелец\Desktop\презент4\камень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157444" y="5931738"/>
            <a:ext cx="684058" cy="633024"/>
          </a:xfrm>
          <a:prstGeom prst="rect">
            <a:avLst/>
          </a:prstGeom>
          <a:noFill/>
        </p:spPr>
      </p:pic>
      <p:pic>
        <p:nvPicPr>
          <p:cNvPr id="30" name="Picture 12" descr="C:\Users\Владелец\Desktop\презент4\камень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6507942" y="1147252"/>
            <a:ext cx="535689" cy="495724"/>
          </a:xfrm>
          <a:prstGeom prst="rect">
            <a:avLst/>
          </a:prstGeom>
          <a:noFill/>
        </p:spPr>
      </p:pic>
      <p:pic>
        <p:nvPicPr>
          <p:cNvPr id="32" name="Picture 12" descr="C:\Users\Владелец\Desktop\презент4\камень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629051" y="4341782"/>
            <a:ext cx="684058" cy="633024"/>
          </a:xfrm>
          <a:prstGeom prst="rect">
            <a:avLst/>
          </a:prstGeom>
          <a:noFill/>
        </p:spPr>
      </p:pic>
      <p:pic>
        <p:nvPicPr>
          <p:cNvPr id="1038" name="Picture 14" descr="C:\Users\Владелец\Desktop\презент4\deva114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674326" cy="1772816"/>
          </a:xfrm>
          <a:prstGeom prst="rect">
            <a:avLst/>
          </a:prstGeom>
          <a:noFill/>
        </p:spPr>
      </p:pic>
      <p:pic>
        <p:nvPicPr>
          <p:cNvPr id="1040" name="Picture 16" descr="C:\Users\Владелец\Desktop\презент4\забор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0"/>
            <a:ext cx="1589536" cy="1296144"/>
          </a:xfrm>
          <a:prstGeom prst="rect">
            <a:avLst/>
          </a:prstGeom>
          <a:noFill/>
        </p:spPr>
      </p:pic>
      <p:pic>
        <p:nvPicPr>
          <p:cNvPr id="36" name="Picture 12" descr="C:\Users\Владелец\Desktop\презент4\камень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443538" y="378473"/>
            <a:ext cx="667790" cy="617969"/>
          </a:xfrm>
          <a:prstGeom prst="rect">
            <a:avLst/>
          </a:prstGeom>
          <a:noFill/>
        </p:spPr>
      </p:pic>
      <p:pic>
        <p:nvPicPr>
          <p:cNvPr id="1037" name="Picture 13" descr="C:\Users\Владелец\Desktop\презент4\kosh393.gif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flipH="1">
            <a:off x="4355976" y="0"/>
            <a:ext cx="1078289" cy="1368152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220787" y="5792788"/>
            <a:ext cx="1023937" cy="1106487"/>
            <a:chOff x="220787" y="5792788"/>
            <a:chExt cx="1023937" cy="1106487"/>
          </a:xfrm>
        </p:grpSpPr>
        <p:pic>
          <p:nvPicPr>
            <p:cNvPr id="1036" name="Picture 12" descr="C:\Users\Владелец\Desktop\презент4\камень.jpg">
              <a:hlinkClick r:id="rId2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848100">
              <a:off x="179512" y="5834063"/>
              <a:ext cx="1106487" cy="1023937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95536" y="6165304"/>
              <a:ext cx="698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старт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872197" y="635391"/>
            <a:ext cx="6904892" cy="5793544"/>
          </a:xfrm>
          <a:custGeom>
            <a:avLst/>
            <a:gdLst>
              <a:gd name="connsiteX0" fmla="*/ 0 w 6904892"/>
              <a:gd name="connsiteY0" fmla="*/ 5793544 h 5793544"/>
              <a:gd name="connsiteX1" fmla="*/ 506437 w 6904892"/>
              <a:gd name="connsiteY1" fmla="*/ 4513384 h 5793544"/>
              <a:gd name="connsiteX2" fmla="*/ 731520 w 6904892"/>
              <a:gd name="connsiteY2" fmla="*/ 4105421 h 5793544"/>
              <a:gd name="connsiteX3" fmla="*/ 886265 w 6904892"/>
              <a:gd name="connsiteY3" fmla="*/ 3767797 h 5793544"/>
              <a:gd name="connsiteX4" fmla="*/ 1223889 w 6904892"/>
              <a:gd name="connsiteY4" fmla="*/ 3387969 h 5793544"/>
              <a:gd name="connsiteX5" fmla="*/ 1758461 w 6904892"/>
              <a:gd name="connsiteY5" fmla="*/ 3444240 h 5793544"/>
              <a:gd name="connsiteX6" fmla="*/ 2194560 w 6904892"/>
              <a:gd name="connsiteY6" fmla="*/ 3824067 h 5793544"/>
              <a:gd name="connsiteX7" fmla="*/ 2686929 w 6904892"/>
              <a:gd name="connsiteY7" fmla="*/ 4443046 h 5793544"/>
              <a:gd name="connsiteX8" fmla="*/ 3221501 w 6904892"/>
              <a:gd name="connsiteY8" fmla="*/ 4808806 h 5793544"/>
              <a:gd name="connsiteX9" fmla="*/ 3910818 w 6904892"/>
              <a:gd name="connsiteY9" fmla="*/ 5188634 h 5793544"/>
              <a:gd name="connsiteX10" fmla="*/ 4853354 w 6904892"/>
              <a:gd name="connsiteY10" fmla="*/ 5216769 h 5793544"/>
              <a:gd name="connsiteX11" fmla="*/ 6147581 w 6904892"/>
              <a:gd name="connsiteY11" fmla="*/ 5441852 h 5793544"/>
              <a:gd name="connsiteX12" fmla="*/ 6471138 w 6904892"/>
              <a:gd name="connsiteY12" fmla="*/ 5019821 h 5793544"/>
              <a:gd name="connsiteX13" fmla="*/ 6541477 w 6904892"/>
              <a:gd name="connsiteY13" fmla="*/ 4513384 h 5793544"/>
              <a:gd name="connsiteX14" fmla="*/ 6541477 w 6904892"/>
              <a:gd name="connsiteY14" fmla="*/ 4372707 h 5793544"/>
              <a:gd name="connsiteX15" fmla="*/ 5880295 w 6904892"/>
              <a:gd name="connsiteY15" fmla="*/ 4006947 h 5793544"/>
              <a:gd name="connsiteX16" fmla="*/ 5120640 w 6904892"/>
              <a:gd name="connsiteY16" fmla="*/ 3908474 h 5793544"/>
              <a:gd name="connsiteX17" fmla="*/ 4360985 w 6904892"/>
              <a:gd name="connsiteY17" fmla="*/ 3908474 h 5793544"/>
              <a:gd name="connsiteX18" fmla="*/ 4009292 w 6904892"/>
              <a:gd name="connsiteY18" fmla="*/ 3922541 h 5793544"/>
              <a:gd name="connsiteX19" fmla="*/ 3699803 w 6904892"/>
              <a:gd name="connsiteY19" fmla="*/ 3781864 h 5793544"/>
              <a:gd name="connsiteX20" fmla="*/ 3573194 w 6904892"/>
              <a:gd name="connsiteY20" fmla="*/ 3289495 h 5793544"/>
              <a:gd name="connsiteX21" fmla="*/ 4121834 w 6904892"/>
              <a:gd name="connsiteY21" fmla="*/ 3036277 h 5793544"/>
              <a:gd name="connsiteX22" fmla="*/ 5064369 w 6904892"/>
              <a:gd name="connsiteY22" fmla="*/ 3219157 h 5793544"/>
              <a:gd name="connsiteX23" fmla="*/ 5641145 w 6904892"/>
              <a:gd name="connsiteY23" fmla="*/ 3219157 h 5793544"/>
              <a:gd name="connsiteX24" fmla="*/ 6513341 w 6904892"/>
              <a:gd name="connsiteY24" fmla="*/ 3092547 h 5793544"/>
              <a:gd name="connsiteX25" fmla="*/ 6724357 w 6904892"/>
              <a:gd name="connsiteY25" fmla="*/ 2754923 h 5793544"/>
              <a:gd name="connsiteX26" fmla="*/ 6752492 w 6904892"/>
              <a:gd name="connsiteY26" fmla="*/ 2600178 h 5793544"/>
              <a:gd name="connsiteX27" fmla="*/ 5809957 w 6904892"/>
              <a:gd name="connsiteY27" fmla="*/ 2417298 h 5793544"/>
              <a:gd name="connsiteX28" fmla="*/ 5064369 w 6904892"/>
              <a:gd name="connsiteY28" fmla="*/ 2431366 h 5793544"/>
              <a:gd name="connsiteX29" fmla="*/ 4375052 w 6904892"/>
              <a:gd name="connsiteY29" fmla="*/ 2445434 h 5793544"/>
              <a:gd name="connsiteX30" fmla="*/ 3629465 w 6904892"/>
              <a:gd name="connsiteY30" fmla="*/ 2361027 h 5793544"/>
              <a:gd name="connsiteX31" fmla="*/ 3235569 w 6904892"/>
              <a:gd name="connsiteY31" fmla="*/ 2234418 h 5793544"/>
              <a:gd name="connsiteX32" fmla="*/ 3094892 w 6904892"/>
              <a:gd name="connsiteY32" fmla="*/ 2037471 h 5793544"/>
              <a:gd name="connsiteX33" fmla="*/ 3953021 w 6904892"/>
              <a:gd name="connsiteY33" fmla="*/ 1488831 h 5793544"/>
              <a:gd name="connsiteX34" fmla="*/ 4684541 w 6904892"/>
              <a:gd name="connsiteY34" fmla="*/ 1305951 h 5793544"/>
              <a:gd name="connsiteX35" fmla="*/ 5824025 w 6904892"/>
              <a:gd name="connsiteY35" fmla="*/ 883920 h 5793544"/>
              <a:gd name="connsiteX36" fmla="*/ 5964701 w 6904892"/>
              <a:gd name="connsiteY36" fmla="*/ 532227 h 5793544"/>
              <a:gd name="connsiteX37" fmla="*/ 5866228 w 6904892"/>
              <a:gd name="connsiteY37" fmla="*/ 67994 h 5793544"/>
              <a:gd name="connsiteX38" fmla="*/ 5022166 w 6904892"/>
              <a:gd name="connsiteY38" fmla="*/ 124264 h 5793544"/>
              <a:gd name="connsiteX39" fmla="*/ 4360985 w 6904892"/>
              <a:gd name="connsiteY39" fmla="*/ 208671 h 5793544"/>
              <a:gd name="connsiteX40" fmla="*/ 3080825 w 6904892"/>
              <a:gd name="connsiteY40" fmla="*/ 447821 h 5793544"/>
              <a:gd name="connsiteX41" fmla="*/ 2574388 w 6904892"/>
              <a:gd name="connsiteY41" fmla="*/ 532227 h 5793544"/>
              <a:gd name="connsiteX42" fmla="*/ 1927274 w 6904892"/>
              <a:gd name="connsiteY42" fmla="*/ 644769 h 5793544"/>
              <a:gd name="connsiteX43" fmla="*/ 1209821 w 6904892"/>
              <a:gd name="connsiteY43" fmla="*/ 771378 h 5793544"/>
              <a:gd name="connsiteX44" fmla="*/ 844061 w 6904892"/>
              <a:gd name="connsiteY44" fmla="*/ 701040 h 5793544"/>
              <a:gd name="connsiteX45" fmla="*/ 858129 w 6904892"/>
              <a:gd name="connsiteY45" fmla="*/ 686972 h 57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04892" h="5793544">
                <a:moveTo>
                  <a:pt x="0" y="5793544"/>
                </a:moveTo>
                <a:cubicBezTo>
                  <a:pt x="192258" y="5294141"/>
                  <a:pt x="384517" y="4794738"/>
                  <a:pt x="506437" y="4513384"/>
                </a:cubicBezTo>
                <a:cubicBezTo>
                  <a:pt x="628357" y="4232030"/>
                  <a:pt x="668215" y="4229685"/>
                  <a:pt x="731520" y="4105421"/>
                </a:cubicBezTo>
                <a:cubicBezTo>
                  <a:pt x="794825" y="3981157"/>
                  <a:pt x="804204" y="3887372"/>
                  <a:pt x="886265" y="3767797"/>
                </a:cubicBezTo>
                <a:cubicBezTo>
                  <a:pt x="968327" y="3648222"/>
                  <a:pt x="1078523" y="3441895"/>
                  <a:pt x="1223889" y="3387969"/>
                </a:cubicBezTo>
                <a:cubicBezTo>
                  <a:pt x="1369255" y="3334043"/>
                  <a:pt x="1596683" y="3371557"/>
                  <a:pt x="1758461" y="3444240"/>
                </a:cubicBezTo>
                <a:cubicBezTo>
                  <a:pt x="1920240" y="3516923"/>
                  <a:pt x="2039815" y="3657599"/>
                  <a:pt x="2194560" y="3824067"/>
                </a:cubicBezTo>
                <a:cubicBezTo>
                  <a:pt x="2349305" y="3990535"/>
                  <a:pt x="2515772" y="4278923"/>
                  <a:pt x="2686929" y="4443046"/>
                </a:cubicBezTo>
                <a:cubicBezTo>
                  <a:pt x="2858086" y="4607169"/>
                  <a:pt x="3017520" y="4684541"/>
                  <a:pt x="3221501" y="4808806"/>
                </a:cubicBezTo>
                <a:cubicBezTo>
                  <a:pt x="3425482" y="4933071"/>
                  <a:pt x="3638843" y="5120640"/>
                  <a:pt x="3910818" y="5188634"/>
                </a:cubicBezTo>
                <a:cubicBezTo>
                  <a:pt x="4182793" y="5256628"/>
                  <a:pt x="4480560" y="5174566"/>
                  <a:pt x="4853354" y="5216769"/>
                </a:cubicBezTo>
                <a:cubicBezTo>
                  <a:pt x="5226148" y="5258972"/>
                  <a:pt x="5877950" y="5474677"/>
                  <a:pt x="6147581" y="5441852"/>
                </a:cubicBezTo>
                <a:cubicBezTo>
                  <a:pt x="6417212" y="5409027"/>
                  <a:pt x="6405489" y="5174566"/>
                  <a:pt x="6471138" y="5019821"/>
                </a:cubicBezTo>
                <a:cubicBezTo>
                  <a:pt x="6536787" y="4865076"/>
                  <a:pt x="6529754" y="4621236"/>
                  <a:pt x="6541477" y="4513384"/>
                </a:cubicBezTo>
                <a:cubicBezTo>
                  <a:pt x="6553200" y="4405532"/>
                  <a:pt x="6651674" y="4457113"/>
                  <a:pt x="6541477" y="4372707"/>
                </a:cubicBezTo>
                <a:cubicBezTo>
                  <a:pt x="6431280" y="4288301"/>
                  <a:pt x="6117101" y="4084319"/>
                  <a:pt x="5880295" y="4006947"/>
                </a:cubicBezTo>
                <a:cubicBezTo>
                  <a:pt x="5643489" y="3929575"/>
                  <a:pt x="5373858" y="3924886"/>
                  <a:pt x="5120640" y="3908474"/>
                </a:cubicBezTo>
                <a:cubicBezTo>
                  <a:pt x="4867422" y="3892062"/>
                  <a:pt x="4546210" y="3906130"/>
                  <a:pt x="4360985" y="3908474"/>
                </a:cubicBezTo>
                <a:cubicBezTo>
                  <a:pt x="4175760" y="3910818"/>
                  <a:pt x="4119489" y="3943643"/>
                  <a:pt x="4009292" y="3922541"/>
                </a:cubicBezTo>
                <a:cubicBezTo>
                  <a:pt x="3899095" y="3901439"/>
                  <a:pt x="3772486" y="3887372"/>
                  <a:pt x="3699803" y="3781864"/>
                </a:cubicBezTo>
                <a:cubicBezTo>
                  <a:pt x="3627120" y="3676356"/>
                  <a:pt x="3502856" y="3413759"/>
                  <a:pt x="3573194" y="3289495"/>
                </a:cubicBezTo>
                <a:cubicBezTo>
                  <a:pt x="3643532" y="3165231"/>
                  <a:pt x="3873305" y="3048000"/>
                  <a:pt x="4121834" y="3036277"/>
                </a:cubicBezTo>
                <a:cubicBezTo>
                  <a:pt x="4370363" y="3024554"/>
                  <a:pt x="4811151" y="3188677"/>
                  <a:pt x="5064369" y="3219157"/>
                </a:cubicBezTo>
                <a:cubicBezTo>
                  <a:pt x="5317587" y="3249637"/>
                  <a:pt x="5399650" y="3240259"/>
                  <a:pt x="5641145" y="3219157"/>
                </a:cubicBezTo>
                <a:cubicBezTo>
                  <a:pt x="5882640" y="3198055"/>
                  <a:pt x="6332806" y="3169919"/>
                  <a:pt x="6513341" y="3092547"/>
                </a:cubicBezTo>
                <a:cubicBezTo>
                  <a:pt x="6693876" y="3015175"/>
                  <a:pt x="6684499" y="2836984"/>
                  <a:pt x="6724357" y="2754923"/>
                </a:cubicBezTo>
                <a:cubicBezTo>
                  <a:pt x="6764215" y="2672862"/>
                  <a:pt x="6904892" y="2656449"/>
                  <a:pt x="6752492" y="2600178"/>
                </a:cubicBezTo>
                <a:cubicBezTo>
                  <a:pt x="6600092" y="2543907"/>
                  <a:pt x="6091311" y="2445433"/>
                  <a:pt x="5809957" y="2417298"/>
                </a:cubicBezTo>
                <a:cubicBezTo>
                  <a:pt x="5528603" y="2389163"/>
                  <a:pt x="5064369" y="2431366"/>
                  <a:pt x="5064369" y="2431366"/>
                </a:cubicBezTo>
                <a:cubicBezTo>
                  <a:pt x="4825218" y="2436055"/>
                  <a:pt x="4614203" y="2457157"/>
                  <a:pt x="4375052" y="2445434"/>
                </a:cubicBezTo>
                <a:cubicBezTo>
                  <a:pt x="4135901" y="2433711"/>
                  <a:pt x="3819379" y="2396196"/>
                  <a:pt x="3629465" y="2361027"/>
                </a:cubicBezTo>
                <a:cubicBezTo>
                  <a:pt x="3439551" y="2325858"/>
                  <a:pt x="3324665" y="2288344"/>
                  <a:pt x="3235569" y="2234418"/>
                </a:cubicBezTo>
                <a:cubicBezTo>
                  <a:pt x="3146474" y="2180492"/>
                  <a:pt x="2975317" y="2161735"/>
                  <a:pt x="3094892" y="2037471"/>
                </a:cubicBezTo>
                <a:cubicBezTo>
                  <a:pt x="3214467" y="1913207"/>
                  <a:pt x="3688080" y="1610751"/>
                  <a:pt x="3953021" y="1488831"/>
                </a:cubicBezTo>
                <a:cubicBezTo>
                  <a:pt x="4217962" y="1366911"/>
                  <a:pt x="4372707" y="1406769"/>
                  <a:pt x="4684541" y="1305951"/>
                </a:cubicBezTo>
                <a:cubicBezTo>
                  <a:pt x="4996375" y="1205133"/>
                  <a:pt x="5610665" y="1012874"/>
                  <a:pt x="5824025" y="883920"/>
                </a:cubicBezTo>
                <a:cubicBezTo>
                  <a:pt x="6037385" y="754966"/>
                  <a:pt x="5957667" y="668215"/>
                  <a:pt x="5964701" y="532227"/>
                </a:cubicBezTo>
                <a:cubicBezTo>
                  <a:pt x="5971735" y="396239"/>
                  <a:pt x="6023317" y="135988"/>
                  <a:pt x="5866228" y="67994"/>
                </a:cubicBezTo>
                <a:cubicBezTo>
                  <a:pt x="5709139" y="0"/>
                  <a:pt x="5273040" y="100818"/>
                  <a:pt x="5022166" y="124264"/>
                </a:cubicBezTo>
                <a:cubicBezTo>
                  <a:pt x="4771292" y="147710"/>
                  <a:pt x="4684542" y="154745"/>
                  <a:pt x="4360985" y="208671"/>
                </a:cubicBezTo>
                <a:cubicBezTo>
                  <a:pt x="4037428" y="262597"/>
                  <a:pt x="3378591" y="393895"/>
                  <a:pt x="3080825" y="447821"/>
                </a:cubicBezTo>
                <a:cubicBezTo>
                  <a:pt x="2783059" y="501747"/>
                  <a:pt x="2574388" y="532227"/>
                  <a:pt x="2574388" y="532227"/>
                </a:cubicBezTo>
                <a:lnTo>
                  <a:pt x="1927274" y="644769"/>
                </a:lnTo>
                <a:cubicBezTo>
                  <a:pt x="1699846" y="684627"/>
                  <a:pt x="1390356" y="762000"/>
                  <a:pt x="1209821" y="771378"/>
                </a:cubicBezTo>
                <a:cubicBezTo>
                  <a:pt x="1029286" y="780756"/>
                  <a:pt x="902676" y="715108"/>
                  <a:pt x="844061" y="701040"/>
                </a:cubicBezTo>
                <a:cubicBezTo>
                  <a:pt x="785446" y="686972"/>
                  <a:pt x="821787" y="686972"/>
                  <a:pt x="858129" y="686972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876124">
            <a:off x="461566" y="2681833"/>
            <a:ext cx="4322867" cy="3960440"/>
          </a:xfrm>
          <a:custGeom>
            <a:avLst/>
            <a:gdLst>
              <a:gd name="connsiteX0" fmla="*/ 5711483 w 5711483"/>
              <a:gd name="connsiteY0" fmla="*/ 4042117 h 4297680"/>
              <a:gd name="connsiteX1" fmla="*/ 4881489 w 5711483"/>
              <a:gd name="connsiteY1" fmla="*/ 4295335 h 4297680"/>
              <a:gd name="connsiteX2" fmla="*/ 4417255 w 5711483"/>
              <a:gd name="connsiteY2" fmla="*/ 4056184 h 4297680"/>
              <a:gd name="connsiteX3" fmla="*/ 3784209 w 5711483"/>
              <a:gd name="connsiteY3" fmla="*/ 3929575 h 4297680"/>
              <a:gd name="connsiteX4" fmla="*/ 3179298 w 5711483"/>
              <a:gd name="connsiteY4" fmla="*/ 4084320 h 4297680"/>
              <a:gd name="connsiteX5" fmla="*/ 2799471 w 5711483"/>
              <a:gd name="connsiteY5" fmla="*/ 3788898 h 4297680"/>
              <a:gd name="connsiteX6" fmla="*/ 2926080 w 5711483"/>
              <a:gd name="connsiteY6" fmla="*/ 3254326 h 4297680"/>
              <a:gd name="connsiteX7" fmla="*/ 2729132 w 5711483"/>
              <a:gd name="connsiteY7" fmla="*/ 3029243 h 4297680"/>
              <a:gd name="connsiteX8" fmla="*/ 2489981 w 5711483"/>
              <a:gd name="connsiteY8" fmla="*/ 2944837 h 4297680"/>
              <a:gd name="connsiteX9" fmla="*/ 2039815 w 5711483"/>
              <a:gd name="connsiteY9" fmla="*/ 2733821 h 4297680"/>
              <a:gd name="connsiteX10" fmla="*/ 1659988 w 5711483"/>
              <a:gd name="connsiteY10" fmla="*/ 2353994 h 4297680"/>
              <a:gd name="connsiteX11" fmla="*/ 1448972 w 5711483"/>
              <a:gd name="connsiteY11" fmla="*/ 1622474 h 4297680"/>
              <a:gd name="connsiteX12" fmla="*/ 1589649 w 5711483"/>
              <a:gd name="connsiteY12" fmla="*/ 1214511 h 4297680"/>
              <a:gd name="connsiteX13" fmla="*/ 1575581 w 5711483"/>
              <a:gd name="connsiteY13" fmla="*/ 679938 h 4297680"/>
              <a:gd name="connsiteX14" fmla="*/ 1083212 w 5711483"/>
              <a:gd name="connsiteY14" fmla="*/ 511126 h 4297680"/>
              <a:gd name="connsiteX15" fmla="*/ 717452 w 5711483"/>
              <a:gd name="connsiteY15" fmla="*/ 286043 h 4297680"/>
              <a:gd name="connsiteX16" fmla="*/ 464234 w 5711483"/>
              <a:gd name="connsiteY16" fmla="*/ 131298 h 4297680"/>
              <a:gd name="connsiteX17" fmla="*/ 42203 w 5711483"/>
              <a:gd name="connsiteY17" fmla="*/ 18757 h 4297680"/>
              <a:gd name="connsiteX18" fmla="*/ 211015 w 5711483"/>
              <a:gd name="connsiteY18" fmla="*/ 18757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1483" h="4297680">
                <a:moveTo>
                  <a:pt x="5711483" y="4042117"/>
                </a:moveTo>
                <a:cubicBezTo>
                  <a:pt x="5404338" y="4167554"/>
                  <a:pt x="5097194" y="4292991"/>
                  <a:pt x="4881489" y="4295335"/>
                </a:cubicBezTo>
                <a:cubicBezTo>
                  <a:pt x="4665784" y="4297680"/>
                  <a:pt x="4600135" y="4117144"/>
                  <a:pt x="4417255" y="4056184"/>
                </a:cubicBezTo>
                <a:cubicBezTo>
                  <a:pt x="4234375" y="3995224"/>
                  <a:pt x="3990535" y="3924886"/>
                  <a:pt x="3784209" y="3929575"/>
                </a:cubicBezTo>
                <a:cubicBezTo>
                  <a:pt x="3577883" y="3934264"/>
                  <a:pt x="3343421" y="4107766"/>
                  <a:pt x="3179298" y="4084320"/>
                </a:cubicBezTo>
                <a:cubicBezTo>
                  <a:pt x="3015175" y="4060874"/>
                  <a:pt x="2841674" y="3927230"/>
                  <a:pt x="2799471" y="3788898"/>
                </a:cubicBezTo>
                <a:cubicBezTo>
                  <a:pt x="2757268" y="3650566"/>
                  <a:pt x="2937803" y="3380935"/>
                  <a:pt x="2926080" y="3254326"/>
                </a:cubicBezTo>
                <a:cubicBezTo>
                  <a:pt x="2914357" y="3127717"/>
                  <a:pt x="2801815" y="3080824"/>
                  <a:pt x="2729132" y="3029243"/>
                </a:cubicBezTo>
                <a:cubicBezTo>
                  <a:pt x="2656449" y="2977662"/>
                  <a:pt x="2604867" y="2994074"/>
                  <a:pt x="2489981" y="2944837"/>
                </a:cubicBezTo>
                <a:cubicBezTo>
                  <a:pt x="2375095" y="2895600"/>
                  <a:pt x="2178147" y="2832295"/>
                  <a:pt x="2039815" y="2733821"/>
                </a:cubicBezTo>
                <a:cubicBezTo>
                  <a:pt x="1901483" y="2635347"/>
                  <a:pt x="1758462" y="2539219"/>
                  <a:pt x="1659988" y="2353994"/>
                </a:cubicBezTo>
                <a:cubicBezTo>
                  <a:pt x="1561514" y="2168770"/>
                  <a:pt x="1460695" y="1812388"/>
                  <a:pt x="1448972" y="1622474"/>
                </a:cubicBezTo>
                <a:cubicBezTo>
                  <a:pt x="1437249" y="1432560"/>
                  <a:pt x="1568548" y="1371600"/>
                  <a:pt x="1589649" y="1214511"/>
                </a:cubicBezTo>
                <a:cubicBezTo>
                  <a:pt x="1610750" y="1057422"/>
                  <a:pt x="1659987" y="797169"/>
                  <a:pt x="1575581" y="679938"/>
                </a:cubicBezTo>
                <a:cubicBezTo>
                  <a:pt x="1491175" y="562707"/>
                  <a:pt x="1226234" y="576775"/>
                  <a:pt x="1083212" y="511126"/>
                </a:cubicBezTo>
                <a:cubicBezTo>
                  <a:pt x="940191" y="445477"/>
                  <a:pt x="717452" y="286043"/>
                  <a:pt x="717452" y="286043"/>
                </a:cubicBezTo>
                <a:cubicBezTo>
                  <a:pt x="614289" y="222738"/>
                  <a:pt x="576775" y="175846"/>
                  <a:pt x="464234" y="131298"/>
                </a:cubicBezTo>
                <a:cubicBezTo>
                  <a:pt x="351693" y="86750"/>
                  <a:pt x="84406" y="37514"/>
                  <a:pt x="42203" y="18757"/>
                </a:cubicBezTo>
                <a:cubicBezTo>
                  <a:pt x="0" y="0"/>
                  <a:pt x="105507" y="9378"/>
                  <a:pt x="211015" y="18757"/>
                </a:cubicBezTo>
              </a:path>
            </a:pathLst>
          </a:custGeom>
          <a:ln w="171450" cap="flat" cmpd="sng">
            <a:solidFill>
              <a:srgbClr val="00B0F0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63500"/>
          </a:effectLst>
          <a:scene3d>
            <a:camera prst="isometricTopUp"/>
            <a:lightRig rig="glow" dir="t"/>
          </a:scene3d>
          <a:sp3d extrusionH="76200" contourW="12700" prstMaterial="translucentPowder">
            <a:bevelT prst="angle"/>
            <a:bevelB/>
            <a:extrusionClr>
              <a:srgbClr val="002060"/>
            </a:extrusionClr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презент4\d8843be771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157192"/>
            <a:ext cx="4452630" cy="1361678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презент4\ле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861048"/>
            <a:ext cx="2844800" cy="1346200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презент4\мос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140968"/>
            <a:ext cx="2282230" cy="2105918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123728" y="1628800"/>
            <a:ext cx="3384376" cy="1224136"/>
            <a:chOff x="899592" y="1052736"/>
            <a:chExt cx="4270674" cy="1651049"/>
          </a:xfrm>
        </p:grpSpPr>
        <p:pic>
          <p:nvPicPr>
            <p:cNvPr id="4" name="Picture 4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1052736"/>
              <a:ext cx="2974530" cy="1400795"/>
            </a:xfrm>
            <a:prstGeom prst="rect">
              <a:avLst/>
            </a:prstGeom>
            <a:noFill/>
          </p:spPr>
        </p:pic>
        <p:pic>
          <p:nvPicPr>
            <p:cNvPr id="1029" name="Picture 5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99592" y="1412776"/>
              <a:ext cx="2515812" cy="1184771"/>
            </a:xfrm>
            <a:prstGeom prst="rect">
              <a:avLst/>
            </a:prstGeom>
            <a:noFill/>
          </p:spPr>
        </p:pic>
        <p:pic>
          <p:nvPicPr>
            <p:cNvPr id="1030" name="Picture 6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060848"/>
              <a:ext cx="1365250" cy="642937"/>
            </a:xfrm>
            <a:prstGeom prst="rect">
              <a:avLst/>
            </a:prstGeom>
            <a:noFill/>
          </p:spPr>
        </p:pic>
      </p:grpSp>
      <p:pic>
        <p:nvPicPr>
          <p:cNvPr id="1032" name="Picture 8" descr="C:\Users\Владелец\Desktop\презент4\kamen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56992"/>
            <a:ext cx="2545521" cy="1476995"/>
          </a:xfrm>
          <a:prstGeom prst="rect">
            <a:avLst/>
          </a:prstGeom>
          <a:noFill/>
        </p:spPr>
      </p:pic>
      <p:pic>
        <p:nvPicPr>
          <p:cNvPr id="1033" name="Picture 9" descr="C:\Users\Владелец\Desktop\презент4\c179ad9263d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556792"/>
            <a:ext cx="1429082" cy="1872208"/>
          </a:xfrm>
          <a:prstGeom prst="rect">
            <a:avLst/>
          </a:prstGeom>
          <a:noFill/>
        </p:spPr>
      </p:pic>
      <p:pic>
        <p:nvPicPr>
          <p:cNvPr id="1034" name="Picture 10" descr="C:\Users\Владелец\Desktop\презент4\domik8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2056973" cy="1800200"/>
          </a:xfrm>
          <a:prstGeom prst="rect">
            <a:avLst/>
          </a:prstGeom>
          <a:noFill/>
        </p:spPr>
      </p:pic>
      <p:pic>
        <p:nvPicPr>
          <p:cNvPr id="1035" name="Picture 11" descr="C:\Users\Владелец\Desktop\презент4\болото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8640"/>
            <a:ext cx="1584176" cy="1291773"/>
          </a:xfrm>
          <a:prstGeom prst="rect">
            <a:avLst/>
          </a:prstGeom>
          <a:noFill/>
        </p:spPr>
      </p:pic>
      <p:pic>
        <p:nvPicPr>
          <p:cNvPr id="24" name="Picture 12" descr="C:\Users\Владелец\Desktop\презент4\камень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912451" y="1166563"/>
            <a:ext cx="645141" cy="597010"/>
          </a:xfrm>
          <a:prstGeom prst="rect">
            <a:avLst/>
          </a:prstGeom>
          <a:noFill/>
        </p:spPr>
      </p:pic>
      <p:pic>
        <p:nvPicPr>
          <p:cNvPr id="25" name="Picture 12" descr="C:\Users\Владелец\Desktop\презент4\камень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3568636" y="2534717"/>
            <a:ext cx="645140" cy="597009"/>
          </a:xfrm>
          <a:prstGeom prst="rect">
            <a:avLst/>
          </a:prstGeom>
          <a:noFill/>
        </p:spPr>
      </p:pic>
      <p:pic>
        <p:nvPicPr>
          <p:cNvPr id="26" name="Picture 12" descr="C:\Users\Владелец\Desktop\презент4\камень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175208" y="3191941"/>
            <a:ext cx="697018" cy="645017"/>
          </a:xfrm>
          <a:prstGeom prst="rect">
            <a:avLst/>
          </a:prstGeom>
          <a:noFill/>
        </p:spPr>
      </p:pic>
      <p:pic>
        <p:nvPicPr>
          <p:cNvPr id="27" name="Picture 12" descr="C:\Users\Владелец\Desktop\презент4\камень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4219402" y="4338913"/>
            <a:ext cx="667790" cy="617969"/>
          </a:xfrm>
          <a:prstGeom prst="rect">
            <a:avLst/>
          </a:prstGeom>
          <a:noFill/>
        </p:spPr>
      </p:pic>
      <p:pic>
        <p:nvPicPr>
          <p:cNvPr id="28" name="Picture 12" descr="C:\Users\Владелец\Desktop\презент4\камень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026550" y="4769233"/>
            <a:ext cx="657995" cy="608905"/>
          </a:xfrm>
          <a:prstGeom prst="rect">
            <a:avLst/>
          </a:prstGeom>
          <a:noFill/>
        </p:spPr>
      </p:pic>
      <p:pic>
        <p:nvPicPr>
          <p:cNvPr id="29" name="Picture 12" descr="C:\Users\Владелец\Desktop\презент4\камень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157444" y="5931738"/>
            <a:ext cx="684058" cy="633024"/>
          </a:xfrm>
          <a:prstGeom prst="rect">
            <a:avLst/>
          </a:prstGeom>
          <a:noFill/>
        </p:spPr>
      </p:pic>
      <p:pic>
        <p:nvPicPr>
          <p:cNvPr id="30" name="Picture 12" descr="C:\Users\Владелец\Desktop\презент4\камень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6507942" y="1147252"/>
            <a:ext cx="535689" cy="495724"/>
          </a:xfrm>
          <a:prstGeom prst="rect">
            <a:avLst/>
          </a:prstGeom>
          <a:noFill/>
        </p:spPr>
      </p:pic>
      <p:pic>
        <p:nvPicPr>
          <p:cNvPr id="32" name="Picture 12" descr="C:\Users\Владелец\Desktop\презент4\камень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629051" y="4341782"/>
            <a:ext cx="684058" cy="633024"/>
          </a:xfrm>
          <a:prstGeom prst="rect">
            <a:avLst/>
          </a:prstGeom>
          <a:noFill/>
        </p:spPr>
      </p:pic>
      <p:pic>
        <p:nvPicPr>
          <p:cNvPr id="1038" name="Picture 14" descr="C:\Users\Владелец\Desktop\презент4\deva114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674326" cy="1772816"/>
          </a:xfrm>
          <a:prstGeom prst="rect">
            <a:avLst/>
          </a:prstGeom>
          <a:noFill/>
        </p:spPr>
      </p:pic>
      <p:pic>
        <p:nvPicPr>
          <p:cNvPr id="1040" name="Picture 16" descr="C:\Users\Владелец\Desktop\презент4\забор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0"/>
            <a:ext cx="1589536" cy="1296144"/>
          </a:xfrm>
          <a:prstGeom prst="rect">
            <a:avLst/>
          </a:prstGeom>
          <a:noFill/>
        </p:spPr>
      </p:pic>
      <p:pic>
        <p:nvPicPr>
          <p:cNvPr id="36" name="Picture 12" descr="C:\Users\Владелец\Desktop\презент4\камень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443538" y="378473"/>
            <a:ext cx="667790" cy="617969"/>
          </a:xfrm>
          <a:prstGeom prst="rect">
            <a:avLst/>
          </a:prstGeom>
          <a:noFill/>
        </p:spPr>
      </p:pic>
      <p:pic>
        <p:nvPicPr>
          <p:cNvPr id="30724" name="Picture 4" descr="C:\Users\Владелец\Desktop\презент4\kosh390.gif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27584" y="260648"/>
            <a:ext cx="1171575" cy="1895475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424440" y="5743193"/>
            <a:ext cx="1023937" cy="1106487"/>
            <a:chOff x="424440" y="5743193"/>
            <a:chExt cx="1023937" cy="1106487"/>
          </a:xfrm>
        </p:grpSpPr>
        <p:pic>
          <p:nvPicPr>
            <p:cNvPr id="1036" name="Picture 12" descr="C:\Users\Владелец\Desktop\презент4\камень.jpg">
              <a:hlinkClick r:id="rId2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848100">
              <a:off x="383165" y="5784468"/>
              <a:ext cx="1106487" cy="1023937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611560" y="6093296"/>
              <a:ext cx="698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старт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332656"/>
            <a:ext cx="83920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Именительный падеж имён существительных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отвечает на вопросы: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1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644008" y="1628800"/>
            <a:ext cx="2880320" cy="1368152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Кто? </a:t>
            </a:r>
          </a:p>
          <a:p>
            <a:pPr lvl="0" algn="ctr"/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Что?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3573016"/>
            <a:ext cx="2880320" cy="1368152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Кого? Чего?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2880320" cy="1368152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Кому?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Чему?</a:t>
            </a:r>
          </a:p>
          <a:p>
            <a:pPr algn="ctr"/>
            <a:endParaRPr lang="ru-RU" dirty="0"/>
          </a:p>
        </p:txBody>
      </p:sp>
      <p:pic>
        <p:nvPicPr>
          <p:cNvPr id="2051" name="Picture 3" descr="C:\Users\Владелец\Desktop\презент4\kosh3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4701109"/>
            <a:ext cx="1656184" cy="2156891"/>
          </a:xfrm>
          <a:prstGeom prst="rect">
            <a:avLst/>
          </a:prstGeom>
          <a:noFill/>
        </p:spPr>
      </p:pic>
      <p:sp>
        <p:nvSpPr>
          <p:cNvPr id="11" name="Пятно 1 10"/>
          <p:cNvSpPr/>
          <p:nvPr/>
        </p:nvSpPr>
        <p:spPr>
          <a:xfrm>
            <a:off x="1403648" y="1484784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1475656" y="3356992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59632" y="260648"/>
            <a:ext cx="66800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Родительный падеж имён существительных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отвечает на вопросы: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1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843808" y="3429000"/>
            <a:ext cx="2880320" cy="129614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Кого? Чего?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1556792"/>
            <a:ext cx="2952328" cy="129614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Кому? Чему?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1556792"/>
            <a:ext cx="2808312" cy="129614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err="1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Кто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? Что?</a:t>
            </a:r>
          </a:p>
          <a:p>
            <a:pPr algn="ctr"/>
            <a:endParaRPr lang="ru-RU" dirty="0"/>
          </a:p>
        </p:txBody>
      </p:sp>
      <p:pic>
        <p:nvPicPr>
          <p:cNvPr id="28674" name="Picture 2" descr="C:\Users\Владелец\Desktop\презент4\kosh3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9512" y="4513553"/>
            <a:ext cx="1800200" cy="2344447"/>
          </a:xfrm>
          <a:prstGeom prst="rect">
            <a:avLst/>
          </a:prstGeom>
          <a:noFill/>
        </p:spPr>
      </p:pic>
      <p:sp>
        <p:nvSpPr>
          <p:cNvPr id="10" name="Пятно 1 9"/>
          <p:cNvSpPr/>
          <p:nvPr/>
        </p:nvSpPr>
        <p:spPr>
          <a:xfrm>
            <a:off x="1403648" y="1340768"/>
            <a:ext cx="2808312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4932040" y="1412776"/>
            <a:ext cx="2736304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29698" name="Picture 2" descr="C:\Users\Владелец\Desktop\презент4\kosh39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4365104"/>
            <a:ext cx="1728192" cy="2250669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51720" y="332656"/>
            <a:ext cx="48846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Выбери существительные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родительном падеже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1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1259632" y="1412776"/>
            <a:ext cx="2088232" cy="93610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достать из печи</a:t>
            </a:r>
            <a:endParaRPr lang="ru-RU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5936" y="3212976"/>
            <a:ext cx="2088232" cy="93610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петь в тиши</a:t>
            </a:r>
            <a:endParaRPr lang="ru-RU" sz="20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3212976"/>
            <a:ext cx="2448272" cy="93610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увидеть кошку</a:t>
            </a:r>
            <a:endParaRPr lang="ru-RU" sz="20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412776"/>
            <a:ext cx="2304256" cy="93610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взять тетрадь</a:t>
            </a:r>
            <a:endParaRPr lang="ru-RU" sz="20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635896" y="1412776"/>
            <a:ext cx="2088232" cy="93610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ходить около клуба</a:t>
            </a:r>
            <a:endParaRPr lang="ru-RU" sz="20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012160" y="1052736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923928" y="2780928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1259632" y="2852936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Дательный падеж имён существительных отвечает на вопросы: </a:t>
            </a:r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</a:br>
            <a:endParaRPr lang="ru-RU" sz="20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915816" y="3356992"/>
            <a:ext cx="2736304" cy="1368152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Кому? Чему?</a:t>
            </a:r>
          </a:p>
          <a:p>
            <a:pPr lvl="0"/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556792"/>
            <a:ext cx="2736304" cy="1368152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Кого? Что?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5976" y="1556792"/>
            <a:ext cx="2736304" cy="1368152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Кого? Чего?</a:t>
            </a:r>
          </a:p>
          <a:p>
            <a:pPr algn="ctr"/>
            <a:endParaRPr lang="ru-RU" dirty="0"/>
          </a:p>
        </p:txBody>
      </p:sp>
      <p:pic>
        <p:nvPicPr>
          <p:cNvPr id="10" name="Picture 2" descr="C:\Users\Владелец\Desktop\презент4\kosh3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4365104"/>
            <a:ext cx="1728192" cy="2250669"/>
          </a:xfrm>
          <a:prstGeom prst="rect">
            <a:avLst/>
          </a:prstGeom>
          <a:noFill/>
        </p:spPr>
      </p:pic>
      <p:sp>
        <p:nvSpPr>
          <p:cNvPr id="11" name="Пятно 1 10"/>
          <p:cNvSpPr/>
          <p:nvPr/>
        </p:nvSpPr>
        <p:spPr>
          <a:xfrm>
            <a:off x="1187624" y="1340768"/>
            <a:ext cx="288032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4572000" y="1412776"/>
            <a:ext cx="2736304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Выбери существительные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 в дательном падеже: </a:t>
            </a: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755576" y="1340768"/>
            <a:ext cx="2160240" cy="1152128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подойти к папе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4077072"/>
            <a:ext cx="2160240" cy="1152128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ложка мёда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2780928"/>
            <a:ext cx="2160240" cy="1152128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книга о школе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2852936"/>
            <a:ext cx="2160240" cy="1152128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думал о море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5580112" y="1340768"/>
            <a:ext cx="2160240" cy="1152128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помочь маме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1340768"/>
            <a:ext cx="2160240" cy="1152128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идти по аллее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Владелец\Desktop\презент4\kosh3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4365104"/>
            <a:ext cx="1728192" cy="2250669"/>
          </a:xfrm>
          <a:prstGeom prst="rect">
            <a:avLst/>
          </a:prstGeom>
          <a:noFill/>
        </p:spPr>
      </p:pic>
      <p:sp>
        <p:nvSpPr>
          <p:cNvPr id="12" name="Пятно 1 11"/>
          <p:cNvSpPr/>
          <p:nvPr/>
        </p:nvSpPr>
        <p:spPr>
          <a:xfrm>
            <a:off x="3203848" y="1052736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755576" y="2636912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419872" y="2492896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3419872" y="3933056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Творительный падеж имён существительных отвечает на вопросы: </a:t>
            </a: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115616" y="1412776"/>
            <a:ext cx="2376264" cy="1584176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Кем?</a:t>
            </a:r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Чем</a:t>
            </a:r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3284984"/>
            <a:ext cx="2664296" cy="1584176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Кому? Чему?</a:t>
            </a:r>
          </a:p>
          <a:p>
            <a:pPr lvl="0" algn="ctr"/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1412776"/>
            <a:ext cx="2376264" cy="1584176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О ком?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О чём?</a:t>
            </a:r>
          </a:p>
          <a:p>
            <a:pPr lvl="0" algn="ctr"/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2" descr="C:\Users\Владелец\Desktop\презент4\kosh3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4365104"/>
            <a:ext cx="1728192" cy="2250669"/>
          </a:xfrm>
          <a:prstGeom prst="rect">
            <a:avLst/>
          </a:prstGeom>
          <a:noFill/>
        </p:spPr>
      </p:pic>
      <p:sp>
        <p:nvSpPr>
          <p:cNvPr id="9" name="Пятно 1 8"/>
          <p:cNvSpPr/>
          <p:nvPr/>
        </p:nvSpPr>
        <p:spPr>
          <a:xfrm>
            <a:off x="4644008" y="980728"/>
            <a:ext cx="2592288" cy="23042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699792" y="2852936"/>
            <a:ext cx="2808312" cy="25922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Выбери существительные </a:t>
            </a:r>
            <a:b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творительного падежа: </a:t>
            </a: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99592" y="1340768"/>
            <a:ext cx="2376264" cy="1584176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гордится другом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4653136"/>
            <a:ext cx="2376264" cy="1584176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спал на диване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2996952"/>
            <a:ext cx="2376264" cy="1584176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отошёл от вишни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491880" y="2996952"/>
            <a:ext cx="2376264" cy="1584176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приехать к другу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5868144" y="1340768"/>
            <a:ext cx="2664296" cy="1584176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стоять перед домом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3347864" y="1340768"/>
            <a:ext cx="2376264" cy="1584176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искать под столом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Владелец\Desktop\презент4\kosh3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4365104"/>
            <a:ext cx="1728192" cy="2250669"/>
          </a:xfrm>
          <a:prstGeom prst="rect">
            <a:avLst/>
          </a:prstGeom>
          <a:noFill/>
        </p:spPr>
      </p:pic>
      <p:sp>
        <p:nvSpPr>
          <p:cNvPr id="12" name="Пятно 1 11"/>
          <p:cNvSpPr/>
          <p:nvPr/>
        </p:nvSpPr>
        <p:spPr>
          <a:xfrm>
            <a:off x="1043608" y="2708920"/>
            <a:ext cx="2448272" cy="230425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3563888" y="4437112"/>
            <a:ext cx="2520280" cy="201622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Предложный падеж имён существительных отвечает на вопросы: </a:t>
            </a: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3212976"/>
            <a:ext cx="2880320" cy="1584176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Кем? Чем?</a:t>
            </a:r>
          </a:p>
          <a:p>
            <a:pPr lvl="0" algn="ctr"/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1268760"/>
            <a:ext cx="2880320" cy="1584176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Кому? Чему?</a:t>
            </a:r>
          </a:p>
          <a:p>
            <a:pPr lvl="0" algn="ctr"/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755576" y="1268760"/>
            <a:ext cx="2952328" cy="1584176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О ком? О чём?</a:t>
            </a:r>
          </a:p>
        </p:txBody>
      </p:sp>
      <p:pic>
        <p:nvPicPr>
          <p:cNvPr id="8" name="Picture 2" descr="C:\Users\Владелец\Desktop\презент4\kosh3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4365104"/>
            <a:ext cx="1728192" cy="2250669"/>
          </a:xfrm>
          <a:prstGeom prst="rect">
            <a:avLst/>
          </a:prstGeom>
          <a:noFill/>
        </p:spPr>
      </p:pic>
      <p:sp>
        <p:nvSpPr>
          <p:cNvPr id="9" name="Пятно 1 8"/>
          <p:cNvSpPr/>
          <p:nvPr/>
        </p:nvSpPr>
        <p:spPr>
          <a:xfrm>
            <a:off x="4427984" y="836712"/>
            <a:ext cx="2736304" cy="25922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555776" y="2924944"/>
            <a:ext cx="2736304" cy="223224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872197" y="635391"/>
            <a:ext cx="6904892" cy="5793544"/>
          </a:xfrm>
          <a:custGeom>
            <a:avLst/>
            <a:gdLst>
              <a:gd name="connsiteX0" fmla="*/ 0 w 6904892"/>
              <a:gd name="connsiteY0" fmla="*/ 5793544 h 5793544"/>
              <a:gd name="connsiteX1" fmla="*/ 506437 w 6904892"/>
              <a:gd name="connsiteY1" fmla="*/ 4513384 h 5793544"/>
              <a:gd name="connsiteX2" fmla="*/ 731520 w 6904892"/>
              <a:gd name="connsiteY2" fmla="*/ 4105421 h 5793544"/>
              <a:gd name="connsiteX3" fmla="*/ 886265 w 6904892"/>
              <a:gd name="connsiteY3" fmla="*/ 3767797 h 5793544"/>
              <a:gd name="connsiteX4" fmla="*/ 1223889 w 6904892"/>
              <a:gd name="connsiteY4" fmla="*/ 3387969 h 5793544"/>
              <a:gd name="connsiteX5" fmla="*/ 1758461 w 6904892"/>
              <a:gd name="connsiteY5" fmla="*/ 3444240 h 5793544"/>
              <a:gd name="connsiteX6" fmla="*/ 2194560 w 6904892"/>
              <a:gd name="connsiteY6" fmla="*/ 3824067 h 5793544"/>
              <a:gd name="connsiteX7" fmla="*/ 2686929 w 6904892"/>
              <a:gd name="connsiteY7" fmla="*/ 4443046 h 5793544"/>
              <a:gd name="connsiteX8" fmla="*/ 3221501 w 6904892"/>
              <a:gd name="connsiteY8" fmla="*/ 4808806 h 5793544"/>
              <a:gd name="connsiteX9" fmla="*/ 3910818 w 6904892"/>
              <a:gd name="connsiteY9" fmla="*/ 5188634 h 5793544"/>
              <a:gd name="connsiteX10" fmla="*/ 4853354 w 6904892"/>
              <a:gd name="connsiteY10" fmla="*/ 5216769 h 5793544"/>
              <a:gd name="connsiteX11" fmla="*/ 6147581 w 6904892"/>
              <a:gd name="connsiteY11" fmla="*/ 5441852 h 5793544"/>
              <a:gd name="connsiteX12" fmla="*/ 6471138 w 6904892"/>
              <a:gd name="connsiteY12" fmla="*/ 5019821 h 5793544"/>
              <a:gd name="connsiteX13" fmla="*/ 6541477 w 6904892"/>
              <a:gd name="connsiteY13" fmla="*/ 4513384 h 5793544"/>
              <a:gd name="connsiteX14" fmla="*/ 6541477 w 6904892"/>
              <a:gd name="connsiteY14" fmla="*/ 4372707 h 5793544"/>
              <a:gd name="connsiteX15" fmla="*/ 5880295 w 6904892"/>
              <a:gd name="connsiteY15" fmla="*/ 4006947 h 5793544"/>
              <a:gd name="connsiteX16" fmla="*/ 5120640 w 6904892"/>
              <a:gd name="connsiteY16" fmla="*/ 3908474 h 5793544"/>
              <a:gd name="connsiteX17" fmla="*/ 4360985 w 6904892"/>
              <a:gd name="connsiteY17" fmla="*/ 3908474 h 5793544"/>
              <a:gd name="connsiteX18" fmla="*/ 4009292 w 6904892"/>
              <a:gd name="connsiteY18" fmla="*/ 3922541 h 5793544"/>
              <a:gd name="connsiteX19" fmla="*/ 3699803 w 6904892"/>
              <a:gd name="connsiteY19" fmla="*/ 3781864 h 5793544"/>
              <a:gd name="connsiteX20" fmla="*/ 3573194 w 6904892"/>
              <a:gd name="connsiteY20" fmla="*/ 3289495 h 5793544"/>
              <a:gd name="connsiteX21" fmla="*/ 4121834 w 6904892"/>
              <a:gd name="connsiteY21" fmla="*/ 3036277 h 5793544"/>
              <a:gd name="connsiteX22" fmla="*/ 5064369 w 6904892"/>
              <a:gd name="connsiteY22" fmla="*/ 3219157 h 5793544"/>
              <a:gd name="connsiteX23" fmla="*/ 5641145 w 6904892"/>
              <a:gd name="connsiteY23" fmla="*/ 3219157 h 5793544"/>
              <a:gd name="connsiteX24" fmla="*/ 6513341 w 6904892"/>
              <a:gd name="connsiteY24" fmla="*/ 3092547 h 5793544"/>
              <a:gd name="connsiteX25" fmla="*/ 6724357 w 6904892"/>
              <a:gd name="connsiteY25" fmla="*/ 2754923 h 5793544"/>
              <a:gd name="connsiteX26" fmla="*/ 6752492 w 6904892"/>
              <a:gd name="connsiteY26" fmla="*/ 2600178 h 5793544"/>
              <a:gd name="connsiteX27" fmla="*/ 5809957 w 6904892"/>
              <a:gd name="connsiteY27" fmla="*/ 2417298 h 5793544"/>
              <a:gd name="connsiteX28" fmla="*/ 5064369 w 6904892"/>
              <a:gd name="connsiteY28" fmla="*/ 2431366 h 5793544"/>
              <a:gd name="connsiteX29" fmla="*/ 4375052 w 6904892"/>
              <a:gd name="connsiteY29" fmla="*/ 2445434 h 5793544"/>
              <a:gd name="connsiteX30" fmla="*/ 3629465 w 6904892"/>
              <a:gd name="connsiteY30" fmla="*/ 2361027 h 5793544"/>
              <a:gd name="connsiteX31" fmla="*/ 3235569 w 6904892"/>
              <a:gd name="connsiteY31" fmla="*/ 2234418 h 5793544"/>
              <a:gd name="connsiteX32" fmla="*/ 3094892 w 6904892"/>
              <a:gd name="connsiteY32" fmla="*/ 2037471 h 5793544"/>
              <a:gd name="connsiteX33" fmla="*/ 3953021 w 6904892"/>
              <a:gd name="connsiteY33" fmla="*/ 1488831 h 5793544"/>
              <a:gd name="connsiteX34" fmla="*/ 4684541 w 6904892"/>
              <a:gd name="connsiteY34" fmla="*/ 1305951 h 5793544"/>
              <a:gd name="connsiteX35" fmla="*/ 5824025 w 6904892"/>
              <a:gd name="connsiteY35" fmla="*/ 883920 h 5793544"/>
              <a:gd name="connsiteX36" fmla="*/ 5964701 w 6904892"/>
              <a:gd name="connsiteY36" fmla="*/ 532227 h 5793544"/>
              <a:gd name="connsiteX37" fmla="*/ 5866228 w 6904892"/>
              <a:gd name="connsiteY37" fmla="*/ 67994 h 5793544"/>
              <a:gd name="connsiteX38" fmla="*/ 5022166 w 6904892"/>
              <a:gd name="connsiteY38" fmla="*/ 124264 h 5793544"/>
              <a:gd name="connsiteX39" fmla="*/ 4360985 w 6904892"/>
              <a:gd name="connsiteY39" fmla="*/ 208671 h 5793544"/>
              <a:gd name="connsiteX40" fmla="*/ 3080825 w 6904892"/>
              <a:gd name="connsiteY40" fmla="*/ 447821 h 5793544"/>
              <a:gd name="connsiteX41" fmla="*/ 2574388 w 6904892"/>
              <a:gd name="connsiteY41" fmla="*/ 532227 h 5793544"/>
              <a:gd name="connsiteX42" fmla="*/ 1927274 w 6904892"/>
              <a:gd name="connsiteY42" fmla="*/ 644769 h 5793544"/>
              <a:gd name="connsiteX43" fmla="*/ 1209821 w 6904892"/>
              <a:gd name="connsiteY43" fmla="*/ 771378 h 5793544"/>
              <a:gd name="connsiteX44" fmla="*/ 844061 w 6904892"/>
              <a:gd name="connsiteY44" fmla="*/ 701040 h 5793544"/>
              <a:gd name="connsiteX45" fmla="*/ 858129 w 6904892"/>
              <a:gd name="connsiteY45" fmla="*/ 686972 h 57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04892" h="5793544">
                <a:moveTo>
                  <a:pt x="0" y="5793544"/>
                </a:moveTo>
                <a:cubicBezTo>
                  <a:pt x="192258" y="5294141"/>
                  <a:pt x="384517" y="4794738"/>
                  <a:pt x="506437" y="4513384"/>
                </a:cubicBezTo>
                <a:cubicBezTo>
                  <a:pt x="628357" y="4232030"/>
                  <a:pt x="668215" y="4229685"/>
                  <a:pt x="731520" y="4105421"/>
                </a:cubicBezTo>
                <a:cubicBezTo>
                  <a:pt x="794825" y="3981157"/>
                  <a:pt x="804204" y="3887372"/>
                  <a:pt x="886265" y="3767797"/>
                </a:cubicBezTo>
                <a:cubicBezTo>
                  <a:pt x="968327" y="3648222"/>
                  <a:pt x="1078523" y="3441895"/>
                  <a:pt x="1223889" y="3387969"/>
                </a:cubicBezTo>
                <a:cubicBezTo>
                  <a:pt x="1369255" y="3334043"/>
                  <a:pt x="1596683" y="3371557"/>
                  <a:pt x="1758461" y="3444240"/>
                </a:cubicBezTo>
                <a:cubicBezTo>
                  <a:pt x="1920240" y="3516923"/>
                  <a:pt x="2039815" y="3657599"/>
                  <a:pt x="2194560" y="3824067"/>
                </a:cubicBezTo>
                <a:cubicBezTo>
                  <a:pt x="2349305" y="3990535"/>
                  <a:pt x="2515772" y="4278923"/>
                  <a:pt x="2686929" y="4443046"/>
                </a:cubicBezTo>
                <a:cubicBezTo>
                  <a:pt x="2858086" y="4607169"/>
                  <a:pt x="3017520" y="4684541"/>
                  <a:pt x="3221501" y="4808806"/>
                </a:cubicBezTo>
                <a:cubicBezTo>
                  <a:pt x="3425482" y="4933071"/>
                  <a:pt x="3638843" y="5120640"/>
                  <a:pt x="3910818" y="5188634"/>
                </a:cubicBezTo>
                <a:cubicBezTo>
                  <a:pt x="4182793" y="5256628"/>
                  <a:pt x="4480560" y="5174566"/>
                  <a:pt x="4853354" y="5216769"/>
                </a:cubicBezTo>
                <a:cubicBezTo>
                  <a:pt x="5226148" y="5258972"/>
                  <a:pt x="5877950" y="5474677"/>
                  <a:pt x="6147581" y="5441852"/>
                </a:cubicBezTo>
                <a:cubicBezTo>
                  <a:pt x="6417212" y="5409027"/>
                  <a:pt x="6405489" y="5174566"/>
                  <a:pt x="6471138" y="5019821"/>
                </a:cubicBezTo>
                <a:cubicBezTo>
                  <a:pt x="6536787" y="4865076"/>
                  <a:pt x="6529754" y="4621236"/>
                  <a:pt x="6541477" y="4513384"/>
                </a:cubicBezTo>
                <a:cubicBezTo>
                  <a:pt x="6553200" y="4405532"/>
                  <a:pt x="6651674" y="4457113"/>
                  <a:pt x="6541477" y="4372707"/>
                </a:cubicBezTo>
                <a:cubicBezTo>
                  <a:pt x="6431280" y="4288301"/>
                  <a:pt x="6117101" y="4084319"/>
                  <a:pt x="5880295" y="4006947"/>
                </a:cubicBezTo>
                <a:cubicBezTo>
                  <a:pt x="5643489" y="3929575"/>
                  <a:pt x="5373858" y="3924886"/>
                  <a:pt x="5120640" y="3908474"/>
                </a:cubicBezTo>
                <a:cubicBezTo>
                  <a:pt x="4867422" y="3892062"/>
                  <a:pt x="4546210" y="3906130"/>
                  <a:pt x="4360985" y="3908474"/>
                </a:cubicBezTo>
                <a:cubicBezTo>
                  <a:pt x="4175760" y="3910818"/>
                  <a:pt x="4119489" y="3943643"/>
                  <a:pt x="4009292" y="3922541"/>
                </a:cubicBezTo>
                <a:cubicBezTo>
                  <a:pt x="3899095" y="3901439"/>
                  <a:pt x="3772486" y="3887372"/>
                  <a:pt x="3699803" y="3781864"/>
                </a:cubicBezTo>
                <a:cubicBezTo>
                  <a:pt x="3627120" y="3676356"/>
                  <a:pt x="3502856" y="3413759"/>
                  <a:pt x="3573194" y="3289495"/>
                </a:cubicBezTo>
                <a:cubicBezTo>
                  <a:pt x="3643532" y="3165231"/>
                  <a:pt x="3873305" y="3048000"/>
                  <a:pt x="4121834" y="3036277"/>
                </a:cubicBezTo>
                <a:cubicBezTo>
                  <a:pt x="4370363" y="3024554"/>
                  <a:pt x="4811151" y="3188677"/>
                  <a:pt x="5064369" y="3219157"/>
                </a:cubicBezTo>
                <a:cubicBezTo>
                  <a:pt x="5317587" y="3249637"/>
                  <a:pt x="5399650" y="3240259"/>
                  <a:pt x="5641145" y="3219157"/>
                </a:cubicBezTo>
                <a:cubicBezTo>
                  <a:pt x="5882640" y="3198055"/>
                  <a:pt x="6332806" y="3169919"/>
                  <a:pt x="6513341" y="3092547"/>
                </a:cubicBezTo>
                <a:cubicBezTo>
                  <a:pt x="6693876" y="3015175"/>
                  <a:pt x="6684499" y="2836984"/>
                  <a:pt x="6724357" y="2754923"/>
                </a:cubicBezTo>
                <a:cubicBezTo>
                  <a:pt x="6764215" y="2672862"/>
                  <a:pt x="6904892" y="2656449"/>
                  <a:pt x="6752492" y="2600178"/>
                </a:cubicBezTo>
                <a:cubicBezTo>
                  <a:pt x="6600092" y="2543907"/>
                  <a:pt x="6091311" y="2445433"/>
                  <a:pt x="5809957" y="2417298"/>
                </a:cubicBezTo>
                <a:cubicBezTo>
                  <a:pt x="5528603" y="2389163"/>
                  <a:pt x="5064369" y="2431366"/>
                  <a:pt x="5064369" y="2431366"/>
                </a:cubicBezTo>
                <a:cubicBezTo>
                  <a:pt x="4825218" y="2436055"/>
                  <a:pt x="4614203" y="2457157"/>
                  <a:pt x="4375052" y="2445434"/>
                </a:cubicBezTo>
                <a:cubicBezTo>
                  <a:pt x="4135901" y="2433711"/>
                  <a:pt x="3819379" y="2396196"/>
                  <a:pt x="3629465" y="2361027"/>
                </a:cubicBezTo>
                <a:cubicBezTo>
                  <a:pt x="3439551" y="2325858"/>
                  <a:pt x="3324665" y="2288344"/>
                  <a:pt x="3235569" y="2234418"/>
                </a:cubicBezTo>
                <a:cubicBezTo>
                  <a:pt x="3146474" y="2180492"/>
                  <a:pt x="2975317" y="2161735"/>
                  <a:pt x="3094892" y="2037471"/>
                </a:cubicBezTo>
                <a:cubicBezTo>
                  <a:pt x="3214467" y="1913207"/>
                  <a:pt x="3688080" y="1610751"/>
                  <a:pt x="3953021" y="1488831"/>
                </a:cubicBezTo>
                <a:cubicBezTo>
                  <a:pt x="4217962" y="1366911"/>
                  <a:pt x="4372707" y="1406769"/>
                  <a:pt x="4684541" y="1305951"/>
                </a:cubicBezTo>
                <a:cubicBezTo>
                  <a:pt x="4996375" y="1205133"/>
                  <a:pt x="5610665" y="1012874"/>
                  <a:pt x="5824025" y="883920"/>
                </a:cubicBezTo>
                <a:cubicBezTo>
                  <a:pt x="6037385" y="754966"/>
                  <a:pt x="5957667" y="668215"/>
                  <a:pt x="5964701" y="532227"/>
                </a:cubicBezTo>
                <a:cubicBezTo>
                  <a:pt x="5971735" y="396239"/>
                  <a:pt x="6023317" y="135988"/>
                  <a:pt x="5866228" y="67994"/>
                </a:cubicBezTo>
                <a:cubicBezTo>
                  <a:pt x="5709139" y="0"/>
                  <a:pt x="5273040" y="100818"/>
                  <a:pt x="5022166" y="124264"/>
                </a:cubicBezTo>
                <a:cubicBezTo>
                  <a:pt x="4771292" y="147710"/>
                  <a:pt x="4684542" y="154745"/>
                  <a:pt x="4360985" y="208671"/>
                </a:cubicBezTo>
                <a:cubicBezTo>
                  <a:pt x="4037428" y="262597"/>
                  <a:pt x="3378591" y="393895"/>
                  <a:pt x="3080825" y="447821"/>
                </a:cubicBezTo>
                <a:cubicBezTo>
                  <a:pt x="2783059" y="501747"/>
                  <a:pt x="2574388" y="532227"/>
                  <a:pt x="2574388" y="532227"/>
                </a:cubicBezTo>
                <a:lnTo>
                  <a:pt x="1927274" y="644769"/>
                </a:lnTo>
                <a:cubicBezTo>
                  <a:pt x="1699846" y="684627"/>
                  <a:pt x="1390356" y="762000"/>
                  <a:pt x="1209821" y="771378"/>
                </a:cubicBezTo>
                <a:cubicBezTo>
                  <a:pt x="1029286" y="780756"/>
                  <a:pt x="902676" y="715108"/>
                  <a:pt x="844061" y="701040"/>
                </a:cubicBezTo>
                <a:cubicBezTo>
                  <a:pt x="785446" y="686972"/>
                  <a:pt x="821787" y="686972"/>
                  <a:pt x="858129" y="686972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876124">
            <a:off x="461566" y="2681833"/>
            <a:ext cx="4322867" cy="3960440"/>
          </a:xfrm>
          <a:custGeom>
            <a:avLst/>
            <a:gdLst>
              <a:gd name="connsiteX0" fmla="*/ 5711483 w 5711483"/>
              <a:gd name="connsiteY0" fmla="*/ 4042117 h 4297680"/>
              <a:gd name="connsiteX1" fmla="*/ 4881489 w 5711483"/>
              <a:gd name="connsiteY1" fmla="*/ 4295335 h 4297680"/>
              <a:gd name="connsiteX2" fmla="*/ 4417255 w 5711483"/>
              <a:gd name="connsiteY2" fmla="*/ 4056184 h 4297680"/>
              <a:gd name="connsiteX3" fmla="*/ 3784209 w 5711483"/>
              <a:gd name="connsiteY3" fmla="*/ 3929575 h 4297680"/>
              <a:gd name="connsiteX4" fmla="*/ 3179298 w 5711483"/>
              <a:gd name="connsiteY4" fmla="*/ 4084320 h 4297680"/>
              <a:gd name="connsiteX5" fmla="*/ 2799471 w 5711483"/>
              <a:gd name="connsiteY5" fmla="*/ 3788898 h 4297680"/>
              <a:gd name="connsiteX6" fmla="*/ 2926080 w 5711483"/>
              <a:gd name="connsiteY6" fmla="*/ 3254326 h 4297680"/>
              <a:gd name="connsiteX7" fmla="*/ 2729132 w 5711483"/>
              <a:gd name="connsiteY7" fmla="*/ 3029243 h 4297680"/>
              <a:gd name="connsiteX8" fmla="*/ 2489981 w 5711483"/>
              <a:gd name="connsiteY8" fmla="*/ 2944837 h 4297680"/>
              <a:gd name="connsiteX9" fmla="*/ 2039815 w 5711483"/>
              <a:gd name="connsiteY9" fmla="*/ 2733821 h 4297680"/>
              <a:gd name="connsiteX10" fmla="*/ 1659988 w 5711483"/>
              <a:gd name="connsiteY10" fmla="*/ 2353994 h 4297680"/>
              <a:gd name="connsiteX11" fmla="*/ 1448972 w 5711483"/>
              <a:gd name="connsiteY11" fmla="*/ 1622474 h 4297680"/>
              <a:gd name="connsiteX12" fmla="*/ 1589649 w 5711483"/>
              <a:gd name="connsiteY12" fmla="*/ 1214511 h 4297680"/>
              <a:gd name="connsiteX13" fmla="*/ 1575581 w 5711483"/>
              <a:gd name="connsiteY13" fmla="*/ 679938 h 4297680"/>
              <a:gd name="connsiteX14" fmla="*/ 1083212 w 5711483"/>
              <a:gd name="connsiteY14" fmla="*/ 511126 h 4297680"/>
              <a:gd name="connsiteX15" fmla="*/ 717452 w 5711483"/>
              <a:gd name="connsiteY15" fmla="*/ 286043 h 4297680"/>
              <a:gd name="connsiteX16" fmla="*/ 464234 w 5711483"/>
              <a:gd name="connsiteY16" fmla="*/ 131298 h 4297680"/>
              <a:gd name="connsiteX17" fmla="*/ 42203 w 5711483"/>
              <a:gd name="connsiteY17" fmla="*/ 18757 h 4297680"/>
              <a:gd name="connsiteX18" fmla="*/ 211015 w 5711483"/>
              <a:gd name="connsiteY18" fmla="*/ 18757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1483" h="4297680">
                <a:moveTo>
                  <a:pt x="5711483" y="4042117"/>
                </a:moveTo>
                <a:cubicBezTo>
                  <a:pt x="5404338" y="4167554"/>
                  <a:pt x="5097194" y="4292991"/>
                  <a:pt x="4881489" y="4295335"/>
                </a:cubicBezTo>
                <a:cubicBezTo>
                  <a:pt x="4665784" y="4297680"/>
                  <a:pt x="4600135" y="4117144"/>
                  <a:pt x="4417255" y="4056184"/>
                </a:cubicBezTo>
                <a:cubicBezTo>
                  <a:pt x="4234375" y="3995224"/>
                  <a:pt x="3990535" y="3924886"/>
                  <a:pt x="3784209" y="3929575"/>
                </a:cubicBezTo>
                <a:cubicBezTo>
                  <a:pt x="3577883" y="3934264"/>
                  <a:pt x="3343421" y="4107766"/>
                  <a:pt x="3179298" y="4084320"/>
                </a:cubicBezTo>
                <a:cubicBezTo>
                  <a:pt x="3015175" y="4060874"/>
                  <a:pt x="2841674" y="3927230"/>
                  <a:pt x="2799471" y="3788898"/>
                </a:cubicBezTo>
                <a:cubicBezTo>
                  <a:pt x="2757268" y="3650566"/>
                  <a:pt x="2937803" y="3380935"/>
                  <a:pt x="2926080" y="3254326"/>
                </a:cubicBezTo>
                <a:cubicBezTo>
                  <a:pt x="2914357" y="3127717"/>
                  <a:pt x="2801815" y="3080824"/>
                  <a:pt x="2729132" y="3029243"/>
                </a:cubicBezTo>
                <a:cubicBezTo>
                  <a:pt x="2656449" y="2977662"/>
                  <a:pt x="2604867" y="2994074"/>
                  <a:pt x="2489981" y="2944837"/>
                </a:cubicBezTo>
                <a:cubicBezTo>
                  <a:pt x="2375095" y="2895600"/>
                  <a:pt x="2178147" y="2832295"/>
                  <a:pt x="2039815" y="2733821"/>
                </a:cubicBezTo>
                <a:cubicBezTo>
                  <a:pt x="1901483" y="2635347"/>
                  <a:pt x="1758462" y="2539219"/>
                  <a:pt x="1659988" y="2353994"/>
                </a:cubicBezTo>
                <a:cubicBezTo>
                  <a:pt x="1561514" y="2168770"/>
                  <a:pt x="1460695" y="1812388"/>
                  <a:pt x="1448972" y="1622474"/>
                </a:cubicBezTo>
                <a:cubicBezTo>
                  <a:pt x="1437249" y="1432560"/>
                  <a:pt x="1568548" y="1371600"/>
                  <a:pt x="1589649" y="1214511"/>
                </a:cubicBezTo>
                <a:cubicBezTo>
                  <a:pt x="1610750" y="1057422"/>
                  <a:pt x="1659987" y="797169"/>
                  <a:pt x="1575581" y="679938"/>
                </a:cubicBezTo>
                <a:cubicBezTo>
                  <a:pt x="1491175" y="562707"/>
                  <a:pt x="1226234" y="576775"/>
                  <a:pt x="1083212" y="511126"/>
                </a:cubicBezTo>
                <a:cubicBezTo>
                  <a:pt x="940191" y="445477"/>
                  <a:pt x="717452" y="286043"/>
                  <a:pt x="717452" y="286043"/>
                </a:cubicBezTo>
                <a:cubicBezTo>
                  <a:pt x="614289" y="222738"/>
                  <a:pt x="576775" y="175846"/>
                  <a:pt x="464234" y="131298"/>
                </a:cubicBezTo>
                <a:cubicBezTo>
                  <a:pt x="351693" y="86750"/>
                  <a:pt x="84406" y="37514"/>
                  <a:pt x="42203" y="18757"/>
                </a:cubicBezTo>
                <a:cubicBezTo>
                  <a:pt x="0" y="0"/>
                  <a:pt x="105507" y="9378"/>
                  <a:pt x="211015" y="18757"/>
                </a:cubicBezTo>
              </a:path>
            </a:pathLst>
          </a:custGeom>
          <a:ln w="171450" cap="flat" cmpd="sng">
            <a:solidFill>
              <a:srgbClr val="00B0F0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63500"/>
          </a:effectLst>
          <a:scene3d>
            <a:camera prst="isometricTopUp"/>
            <a:lightRig rig="glow" dir="t"/>
          </a:scene3d>
          <a:sp3d extrusionH="76200" contourW="12700" prstMaterial="translucentPowder">
            <a:bevelT prst="angle"/>
            <a:bevelB/>
            <a:extrusionClr>
              <a:srgbClr val="002060"/>
            </a:extrusionClr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презент4\d8843be771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157192"/>
            <a:ext cx="4452630" cy="1361678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презент4\ле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861048"/>
            <a:ext cx="2844800" cy="1346200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презент4\мос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140968"/>
            <a:ext cx="2282230" cy="2105918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123728" y="1628800"/>
            <a:ext cx="3384376" cy="1224136"/>
            <a:chOff x="899592" y="1052736"/>
            <a:chExt cx="4270674" cy="1651049"/>
          </a:xfrm>
        </p:grpSpPr>
        <p:pic>
          <p:nvPicPr>
            <p:cNvPr id="4" name="Picture 4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1052736"/>
              <a:ext cx="2974530" cy="1400795"/>
            </a:xfrm>
            <a:prstGeom prst="rect">
              <a:avLst/>
            </a:prstGeom>
            <a:noFill/>
          </p:spPr>
        </p:pic>
        <p:pic>
          <p:nvPicPr>
            <p:cNvPr id="1029" name="Picture 5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99592" y="1412776"/>
              <a:ext cx="2515812" cy="1184771"/>
            </a:xfrm>
            <a:prstGeom prst="rect">
              <a:avLst/>
            </a:prstGeom>
            <a:noFill/>
          </p:spPr>
        </p:pic>
        <p:pic>
          <p:nvPicPr>
            <p:cNvPr id="1030" name="Picture 6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060848"/>
              <a:ext cx="1365250" cy="642937"/>
            </a:xfrm>
            <a:prstGeom prst="rect">
              <a:avLst/>
            </a:prstGeom>
            <a:noFill/>
          </p:spPr>
        </p:pic>
      </p:grpSp>
      <p:pic>
        <p:nvPicPr>
          <p:cNvPr id="1032" name="Picture 8" descr="C:\Users\Владелец\Desktop\презент4\kamen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56992"/>
            <a:ext cx="2545521" cy="1476995"/>
          </a:xfrm>
          <a:prstGeom prst="rect">
            <a:avLst/>
          </a:prstGeom>
          <a:noFill/>
        </p:spPr>
      </p:pic>
      <p:pic>
        <p:nvPicPr>
          <p:cNvPr id="1033" name="Picture 9" descr="C:\Users\Владелец\Desktop\презент4\c179ad9263d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556792"/>
            <a:ext cx="1429082" cy="1872208"/>
          </a:xfrm>
          <a:prstGeom prst="rect">
            <a:avLst/>
          </a:prstGeom>
          <a:noFill/>
        </p:spPr>
      </p:pic>
      <p:pic>
        <p:nvPicPr>
          <p:cNvPr id="1034" name="Picture 10" descr="C:\Users\Владелец\Desktop\презент4\domik8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2056973" cy="1800200"/>
          </a:xfrm>
          <a:prstGeom prst="rect">
            <a:avLst/>
          </a:prstGeom>
          <a:noFill/>
        </p:spPr>
      </p:pic>
      <p:pic>
        <p:nvPicPr>
          <p:cNvPr id="1035" name="Picture 11" descr="C:\Users\Владелец\Desktop\презент4\болото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8640"/>
            <a:ext cx="1584176" cy="1291773"/>
          </a:xfrm>
          <a:prstGeom prst="rect">
            <a:avLst/>
          </a:prstGeom>
          <a:noFill/>
        </p:spPr>
      </p:pic>
      <p:pic>
        <p:nvPicPr>
          <p:cNvPr id="24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912451" y="1166563"/>
            <a:ext cx="645141" cy="597010"/>
          </a:xfrm>
          <a:prstGeom prst="rect">
            <a:avLst/>
          </a:prstGeom>
          <a:noFill/>
        </p:spPr>
      </p:pic>
      <p:pic>
        <p:nvPicPr>
          <p:cNvPr id="25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3568636" y="2534717"/>
            <a:ext cx="645140" cy="597009"/>
          </a:xfrm>
          <a:prstGeom prst="rect">
            <a:avLst/>
          </a:prstGeom>
          <a:noFill/>
        </p:spPr>
      </p:pic>
      <p:pic>
        <p:nvPicPr>
          <p:cNvPr id="2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175208" y="3191941"/>
            <a:ext cx="697018" cy="645017"/>
          </a:xfrm>
          <a:prstGeom prst="rect">
            <a:avLst/>
          </a:prstGeom>
          <a:noFill/>
        </p:spPr>
      </p:pic>
      <p:pic>
        <p:nvPicPr>
          <p:cNvPr id="27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4219402" y="4338913"/>
            <a:ext cx="667790" cy="617969"/>
          </a:xfrm>
          <a:prstGeom prst="rect">
            <a:avLst/>
          </a:prstGeom>
          <a:noFill/>
        </p:spPr>
      </p:pic>
      <p:pic>
        <p:nvPicPr>
          <p:cNvPr id="28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026550" y="4769233"/>
            <a:ext cx="657995" cy="608905"/>
          </a:xfrm>
          <a:prstGeom prst="rect">
            <a:avLst/>
          </a:prstGeom>
          <a:noFill/>
        </p:spPr>
      </p:pic>
      <p:pic>
        <p:nvPicPr>
          <p:cNvPr id="29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157444" y="5931738"/>
            <a:ext cx="684058" cy="633024"/>
          </a:xfrm>
          <a:prstGeom prst="rect">
            <a:avLst/>
          </a:prstGeom>
          <a:noFill/>
        </p:spPr>
      </p:pic>
      <p:pic>
        <p:nvPicPr>
          <p:cNvPr id="30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6507942" y="1147252"/>
            <a:ext cx="535689" cy="495724"/>
          </a:xfrm>
          <a:prstGeom prst="rect">
            <a:avLst/>
          </a:prstGeom>
          <a:noFill/>
        </p:spPr>
      </p:pic>
      <p:pic>
        <p:nvPicPr>
          <p:cNvPr id="1037" name="Picture 13" descr="C:\Users\Владелец\Desktop\презент4\kosh393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-10273" y="5517232"/>
            <a:ext cx="908033" cy="1152128"/>
          </a:xfrm>
          <a:prstGeom prst="rect">
            <a:avLst/>
          </a:prstGeom>
          <a:noFill/>
        </p:spPr>
      </p:pic>
      <p:pic>
        <p:nvPicPr>
          <p:cNvPr id="32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629051" y="4341782"/>
            <a:ext cx="684058" cy="633024"/>
          </a:xfrm>
          <a:prstGeom prst="rect">
            <a:avLst/>
          </a:prstGeom>
          <a:noFill/>
        </p:spPr>
      </p:pic>
      <p:pic>
        <p:nvPicPr>
          <p:cNvPr id="1038" name="Picture 14" descr="C:\Users\Владелец\Desktop\презент4\deva11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674326" cy="1772816"/>
          </a:xfrm>
          <a:prstGeom prst="rect">
            <a:avLst/>
          </a:prstGeom>
          <a:noFill/>
        </p:spPr>
      </p:pic>
      <p:pic>
        <p:nvPicPr>
          <p:cNvPr id="1040" name="Picture 16" descr="C:\Users\Владелец\Desktop\презент4\забор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0"/>
            <a:ext cx="1589536" cy="1296144"/>
          </a:xfrm>
          <a:prstGeom prst="rect">
            <a:avLst/>
          </a:prstGeom>
          <a:noFill/>
        </p:spPr>
      </p:pic>
      <p:pic>
        <p:nvPicPr>
          <p:cNvPr id="3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443538" y="378473"/>
            <a:ext cx="667790" cy="617969"/>
          </a:xfrm>
          <a:prstGeom prst="rect">
            <a:avLst/>
          </a:prstGeom>
          <a:noFill/>
        </p:spPr>
      </p:pic>
      <p:grpSp>
        <p:nvGrpSpPr>
          <p:cNvPr id="38" name="Группа 37"/>
          <p:cNvGrpSpPr/>
          <p:nvPr/>
        </p:nvGrpSpPr>
        <p:grpSpPr>
          <a:xfrm>
            <a:off x="743205" y="5784468"/>
            <a:ext cx="1106487" cy="1023937"/>
            <a:chOff x="743205" y="5784468"/>
            <a:chExt cx="1106487" cy="1023937"/>
          </a:xfrm>
        </p:grpSpPr>
        <p:pic>
          <p:nvPicPr>
            <p:cNvPr id="1036" name="Picture 12" descr="C:\Users\Владелец\Desktop\презент4\камень.jpg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68590">
              <a:off x="743205" y="5784468"/>
              <a:ext cx="1106487" cy="1023937"/>
            </a:xfrm>
            <a:prstGeom prst="rect">
              <a:avLst/>
            </a:prstGeom>
            <a:noFill/>
          </p:spPr>
        </p:pic>
        <p:sp>
          <p:nvSpPr>
            <p:cNvPr id="37" name="TextBox 36">
              <a:hlinkClick r:id="rId20" action="ppaction://hlinksldjump"/>
            </p:cNvPr>
            <p:cNvSpPr txBox="1"/>
            <p:nvPr/>
          </p:nvSpPr>
          <p:spPr>
            <a:xfrm>
              <a:off x="971600" y="6093296"/>
              <a:ext cx="698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старт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Выбери существительные предложного падежа </a:t>
            </a:r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</a:br>
            <a:endParaRPr lang="ru-RU" sz="28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99592" y="1268760"/>
            <a:ext cx="2880320" cy="1080120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сидеть на скамье</a:t>
            </a:r>
            <a:endParaRPr lang="ru-RU" sz="20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43808" y="3933056"/>
            <a:ext cx="2880320" cy="1080120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дошёл до башни</a:t>
            </a:r>
            <a:endParaRPr lang="ru-RU" sz="20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2492896"/>
            <a:ext cx="2880320" cy="1080120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вырвал из тетради</a:t>
            </a:r>
            <a:endParaRPr lang="ru-RU" sz="20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20888"/>
            <a:ext cx="2880320" cy="1080120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увидеть картину</a:t>
            </a:r>
            <a:endParaRPr lang="ru-RU" sz="20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4499992" y="1268760"/>
            <a:ext cx="2880320" cy="1080120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озеро в лесу</a:t>
            </a:r>
            <a:endParaRPr lang="ru-RU" sz="20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Владелец\Desktop\презент4\kosh39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4365104"/>
            <a:ext cx="1728192" cy="2250669"/>
          </a:xfrm>
          <a:prstGeom prst="rect">
            <a:avLst/>
          </a:prstGeom>
          <a:noFill/>
        </p:spPr>
      </p:pic>
      <p:sp>
        <p:nvSpPr>
          <p:cNvPr id="12" name="Пятно 1 11"/>
          <p:cNvSpPr/>
          <p:nvPr/>
        </p:nvSpPr>
        <p:spPr>
          <a:xfrm>
            <a:off x="1115616" y="2204864"/>
            <a:ext cx="2664296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4860032" y="2204864"/>
            <a:ext cx="2664296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2987824" y="3717032"/>
            <a:ext cx="2736304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72d9f277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Определи падеж подчеркнутого слова</a:t>
            </a:r>
            <a:endParaRPr lang="ru-RU" sz="28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783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Хозяйка очень рада возвращению </a:t>
            </a:r>
            <a:r>
              <a:rPr lang="ru-RU" sz="2400" u="sng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котёнка</a:t>
            </a: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.</a:t>
            </a:r>
            <a:endParaRPr lang="ru-RU" sz="24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2276872"/>
            <a:ext cx="2160240" cy="93610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Именительный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падеж</a:t>
            </a:r>
            <a:endParaRPr lang="ru-RU" sz="1600" dirty="0">
              <a:solidFill>
                <a:schemeClr val="accent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3501008"/>
            <a:ext cx="2160240" cy="93610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Винительный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падеж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3501008"/>
            <a:ext cx="2160240" cy="93610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Творительный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падеж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2160" y="3501008"/>
            <a:ext cx="2160240" cy="93610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Предложный падеж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0152" y="2276872"/>
            <a:ext cx="2160240" cy="93610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Дательный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падеж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3563888" y="2276872"/>
            <a:ext cx="2160240" cy="936104"/>
          </a:xfrm>
          <a:prstGeom prst="roundRect">
            <a:avLst/>
          </a:prstGeom>
          <a:gradFill>
            <a:gsLst>
              <a:gs pos="0">
                <a:srgbClr val="FBEAC7">
                  <a:alpha val="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Родительный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10000"/>
                  </a:schemeClr>
                </a:solidFill>
                <a:latin typeface="Arial Black" pitchFamily="34" charset="0"/>
              </a:rPr>
              <a:t>падеж</a:t>
            </a:r>
          </a:p>
        </p:txBody>
      </p:sp>
      <p:pic>
        <p:nvPicPr>
          <p:cNvPr id="31746" name="Picture 2" descr="C:\Users\Владелец\Desktop\презент4\kosh39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39" y="4748214"/>
            <a:ext cx="2569844" cy="1921146"/>
          </a:xfrm>
          <a:prstGeom prst="rect">
            <a:avLst/>
          </a:prstGeom>
          <a:noFill/>
        </p:spPr>
      </p:pic>
      <p:sp>
        <p:nvSpPr>
          <p:cNvPr id="13" name="Пятно 1 12"/>
          <p:cNvSpPr/>
          <p:nvPr/>
        </p:nvSpPr>
        <p:spPr>
          <a:xfrm>
            <a:off x="1187624" y="1772816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5868144" y="1916832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1259632" y="3140968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3563888" y="3140968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6012160" y="3140968"/>
            <a:ext cx="2160240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БАХ!!!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9" name="Picture 11" descr="C:\Users\Владелец\Desktop\презент4\kolod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763" y="1700808"/>
            <a:ext cx="2458037" cy="3452921"/>
          </a:xfrm>
          <a:prstGeom prst="rect">
            <a:avLst/>
          </a:prstGeom>
          <a:noFill/>
        </p:spPr>
      </p:pic>
      <p:pic>
        <p:nvPicPr>
          <p:cNvPr id="32773" name="Picture 5" descr="C:\Users\Владелец\Desktop\презент4\domik8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23728" y="980728"/>
            <a:ext cx="5472608" cy="4789459"/>
          </a:xfrm>
          <a:prstGeom prst="rect">
            <a:avLst/>
          </a:prstGeom>
          <a:noFill/>
        </p:spPr>
      </p:pic>
      <p:pic>
        <p:nvPicPr>
          <p:cNvPr id="32770" name="Picture 2" descr="C:\Users\Владелец\Desktop\презент4\deva1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492896"/>
            <a:ext cx="3456384" cy="3659700"/>
          </a:xfrm>
          <a:prstGeom prst="rect">
            <a:avLst/>
          </a:prstGeom>
          <a:noFill/>
        </p:spPr>
      </p:pic>
      <p:pic>
        <p:nvPicPr>
          <p:cNvPr id="32774" name="Picture 6" descr="C:\Users\Владелец\Desktop\презент4\solna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60648"/>
            <a:ext cx="2676525" cy="2771775"/>
          </a:xfrm>
          <a:prstGeom prst="rect">
            <a:avLst/>
          </a:prstGeom>
          <a:noFill/>
        </p:spPr>
      </p:pic>
      <p:pic>
        <p:nvPicPr>
          <p:cNvPr id="32772" name="Picture 4" descr="C:\Users\Владелец\Desktop\презент4\kosh39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716016" y="2430972"/>
            <a:ext cx="2736304" cy="4427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ИСПОЛЬЗОВАННЫЕ РЕСУРСЫ:</a:t>
            </a:r>
            <a:endParaRPr lang="ru-RU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http://s43.radikal.ru/i100/0903/de/06da6f92711f.png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http://lenagold.ru/fon/clipart/alf.html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http://scnew.ucoz.ru/load/linux_v_shkole/linux_v_shkole/sozdanie_interaktivnykh_prezentacij_v_srede_openoffice_org_impress/67-1-0-407</a:t>
            </a:r>
            <a:endParaRPr lang="ru-RU" smtClean="0"/>
          </a:p>
          <a:p>
            <a:pPr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872197" y="635391"/>
            <a:ext cx="6904892" cy="5793544"/>
          </a:xfrm>
          <a:custGeom>
            <a:avLst/>
            <a:gdLst>
              <a:gd name="connsiteX0" fmla="*/ 0 w 6904892"/>
              <a:gd name="connsiteY0" fmla="*/ 5793544 h 5793544"/>
              <a:gd name="connsiteX1" fmla="*/ 506437 w 6904892"/>
              <a:gd name="connsiteY1" fmla="*/ 4513384 h 5793544"/>
              <a:gd name="connsiteX2" fmla="*/ 731520 w 6904892"/>
              <a:gd name="connsiteY2" fmla="*/ 4105421 h 5793544"/>
              <a:gd name="connsiteX3" fmla="*/ 886265 w 6904892"/>
              <a:gd name="connsiteY3" fmla="*/ 3767797 h 5793544"/>
              <a:gd name="connsiteX4" fmla="*/ 1223889 w 6904892"/>
              <a:gd name="connsiteY4" fmla="*/ 3387969 h 5793544"/>
              <a:gd name="connsiteX5" fmla="*/ 1758461 w 6904892"/>
              <a:gd name="connsiteY5" fmla="*/ 3444240 h 5793544"/>
              <a:gd name="connsiteX6" fmla="*/ 2194560 w 6904892"/>
              <a:gd name="connsiteY6" fmla="*/ 3824067 h 5793544"/>
              <a:gd name="connsiteX7" fmla="*/ 2686929 w 6904892"/>
              <a:gd name="connsiteY7" fmla="*/ 4443046 h 5793544"/>
              <a:gd name="connsiteX8" fmla="*/ 3221501 w 6904892"/>
              <a:gd name="connsiteY8" fmla="*/ 4808806 h 5793544"/>
              <a:gd name="connsiteX9" fmla="*/ 3910818 w 6904892"/>
              <a:gd name="connsiteY9" fmla="*/ 5188634 h 5793544"/>
              <a:gd name="connsiteX10" fmla="*/ 4853354 w 6904892"/>
              <a:gd name="connsiteY10" fmla="*/ 5216769 h 5793544"/>
              <a:gd name="connsiteX11" fmla="*/ 6147581 w 6904892"/>
              <a:gd name="connsiteY11" fmla="*/ 5441852 h 5793544"/>
              <a:gd name="connsiteX12" fmla="*/ 6471138 w 6904892"/>
              <a:gd name="connsiteY12" fmla="*/ 5019821 h 5793544"/>
              <a:gd name="connsiteX13" fmla="*/ 6541477 w 6904892"/>
              <a:gd name="connsiteY13" fmla="*/ 4513384 h 5793544"/>
              <a:gd name="connsiteX14" fmla="*/ 6541477 w 6904892"/>
              <a:gd name="connsiteY14" fmla="*/ 4372707 h 5793544"/>
              <a:gd name="connsiteX15" fmla="*/ 5880295 w 6904892"/>
              <a:gd name="connsiteY15" fmla="*/ 4006947 h 5793544"/>
              <a:gd name="connsiteX16" fmla="*/ 5120640 w 6904892"/>
              <a:gd name="connsiteY16" fmla="*/ 3908474 h 5793544"/>
              <a:gd name="connsiteX17" fmla="*/ 4360985 w 6904892"/>
              <a:gd name="connsiteY17" fmla="*/ 3908474 h 5793544"/>
              <a:gd name="connsiteX18" fmla="*/ 4009292 w 6904892"/>
              <a:gd name="connsiteY18" fmla="*/ 3922541 h 5793544"/>
              <a:gd name="connsiteX19" fmla="*/ 3699803 w 6904892"/>
              <a:gd name="connsiteY19" fmla="*/ 3781864 h 5793544"/>
              <a:gd name="connsiteX20" fmla="*/ 3573194 w 6904892"/>
              <a:gd name="connsiteY20" fmla="*/ 3289495 h 5793544"/>
              <a:gd name="connsiteX21" fmla="*/ 4121834 w 6904892"/>
              <a:gd name="connsiteY21" fmla="*/ 3036277 h 5793544"/>
              <a:gd name="connsiteX22" fmla="*/ 5064369 w 6904892"/>
              <a:gd name="connsiteY22" fmla="*/ 3219157 h 5793544"/>
              <a:gd name="connsiteX23" fmla="*/ 5641145 w 6904892"/>
              <a:gd name="connsiteY23" fmla="*/ 3219157 h 5793544"/>
              <a:gd name="connsiteX24" fmla="*/ 6513341 w 6904892"/>
              <a:gd name="connsiteY24" fmla="*/ 3092547 h 5793544"/>
              <a:gd name="connsiteX25" fmla="*/ 6724357 w 6904892"/>
              <a:gd name="connsiteY25" fmla="*/ 2754923 h 5793544"/>
              <a:gd name="connsiteX26" fmla="*/ 6752492 w 6904892"/>
              <a:gd name="connsiteY26" fmla="*/ 2600178 h 5793544"/>
              <a:gd name="connsiteX27" fmla="*/ 5809957 w 6904892"/>
              <a:gd name="connsiteY27" fmla="*/ 2417298 h 5793544"/>
              <a:gd name="connsiteX28" fmla="*/ 5064369 w 6904892"/>
              <a:gd name="connsiteY28" fmla="*/ 2431366 h 5793544"/>
              <a:gd name="connsiteX29" fmla="*/ 4375052 w 6904892"/>
              <a:gd name="connsiteY29" fmla="*/ 2445434 h 5793544"/>
              <a:gd name="connsiteX30" fmla="*/ 3629465 w 6904892"/>
              <a:gd name="connsiteY30" fmla="*/ 2361027 h 5793544"/>
              <a:gd name="connsiteX31" fmla="*/ 3235569 w 6904892"/>
              <a:gd name="connsiteY31" fmla="*/ 2234418 h 5793544"/>
              <a:gd name="connsiteX32" fmla="*/ 3094892 w 6904892"/>
              <a:gd name="connsiteY32" fmla="*/ 2037471 h 5793544"/>
              <a:gd name="connsiteX33" fmla="*/ 3953021 w 6904892"/>
              <a:gd name="connsiteY33" fmla="*/ 1488831 h 5793544"/>
              <a:gd name="connsiteX34" fmla="*/ 4684541 w 6904892"/>
              <a:gd name="connsiteY34" fmla="*/ 1305951 h 5793544"/>
              <a:gd name="connsiteX35" fmla="*/ 5824025 w 6904892"/>
              <a:gd name="connsiteY35" fmla="*/ 883920 h 5793544"/>
              <a:gd name="connsiteX36" fmla="*/ 5964701 w 6904892"/>
              <a:gd name="connsiteY36" fmla="*/ 532227 h 5793544"/>
              <a:gd name="connsiteX37" fmla="*/ 5866228 w 6904892"/>
              <a:gd name="connsiteY37" fmla="*/ 67994 h 5793544"/>
              <a:gd name="connsiteX38" fmla="*/ 5022166 w 6904892"/>
              <a:gd name="connsiteY38" fmla="*/ 124264 h 5793544"/>
              <a:gd name="connsiteX39" fmla="*/ 4360985 w 6904892"/>
              <a:gd name="connsiteY39" fmla="*/ 208671 h 5793544"/>
              <a:gd name="connsiteX40" fmla="*/ 3080825 w 6904892"/>
              <a:gd name="connsiteY40" fmla="*/ 447821 h 5793544"/>
              <a:gd name="connsiteX41" fmla="*/ 2574388 w 6904892"/>
              <a:gd name="connsiteY41" fmla="*/ 532227 h 5793544"/>
              <a:gd name="connsiteX42" fmla="*/ 1927274 w 6904892"/>
              <a:gd name="connsiteY42" fmla="*/ 644769 h 5793544"/>
              <a:gd name="connsiteX43" fmla="*/ 1209821 w 6904892"/>
              <a:gd name="connsiteY43" fmla="*/ 771378 h 5793544"/>
              <a:gd name="connsiteX44" fmla="*/ 844061 w 6904892"/>
              <a:gd name="connsiteY44" fmla="*/ 701040 h 5793544"/>
              <a:gd name="connsiteX45" fmla="*/ 858129 w 6904892"/>
              <a:gd name="connsiteY45" fmla="*/ 686972 h 57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04892" h="5793544">
                <a:moveTo>
                  <a:pt x="0" y="5793544"/>
                </a:moveTo>
                <a:cubicBezTo>
                  <a:pt x="192258" y="5294141"/>
                  <a:pt x="384517" y="4794738"/>
                  <a:pt x="506437" y="4513384"/>
                </a:cubicBezTo>
                <a:cubicBezTo>
                  <a:pt x="628357" y="4232030"/>
                  <a:pt x="668215" y="4229685"/>
                  <a:pt x="731520" y="4105421"/>
                </a:cubicBezTo>
                <a:cubicBezTo>
                  <a:pt x="794825" y="3981157"/>
                  <a:pt x="804204" y="3887372"/>
                  <a:pt x="886265" y="3767797"/>
                </a:cubicBezTo>
                <a:cubicBezTo>
                  <a:pt x="968327" y="3648222"/>
                  <a:pt x="1078523" y="3441895"/>
                  <a:pt x="1223889" y="3387969"/>
                </a:cubicBezTo>
                <a:cubicBezTo>
                  <a:pt x="1369255" y="3334043"/>
                  <a:pt x="1596683" y="3371557"/>
                  <a:pt x="1758461" y="3444240"/>
                </a:cubicBezTo>
                <a:cubicBezTo>
                  <a:pt x="1920240" y="3516923"/>
                  <a:pt x="2039815" y="3657599"/>
                  <a:pt x="2194560" y="3824067"/>
                </a:cubicBezTo>
                <a:cubicBezTo>
                  <a:pt x="2349305" y="3990535"/>
                  <a:pt x="2515772" y="4278923"/>
                  <a:pt x="2686929" y="4443046"/>
                </a:cubicBezTo>
                <a:cubicBezTo>
                  <a:pt x="2858086" y="4607169"/>
                  <a:pt x="3017520" y="4684541"/>
                  <a:pt x="3221501" y="4808806"/>
                </a:cubicBezTo>
                <a:cubicBezTo>
                  <a:pt x="3425482" y="4933071"/>
                  <a:pt x="3638843" y="5120640"/>
                  <a:pt x="3910818" y="5188634"/>
                </a:cubicBezTo>
                <a:cubicBezTo>
                  <a:pt x="4182793" y="5256628"/>
                  <a:pt x="4480560" y="5174566"/>
                  <a:pt x="4853354" y="5216769"/>
                </a:cubicBezTo>
                <a:cubicBezTo>
                  <a:pt x="5226148" y="5258972"/>
                  <a:pt x="5877950" y="5474677"/>
                  <a:pt x="6147581" y="5441852"/>
                </a:cubicBezTo>
                <a:cubicBezTo>
                  <a:pt x="6417212" y="5409027"/>
                  <a:pt x="6405489" y="5174566"/>
                  <a:pt x="6471138" y="5019821"/>
                </a:cubicBezTo>
                <a:cubicBezTo>
                  <a:pt x="6536787" y="4865076"/>
                  <a:pt x="6529754" y="4621236"/>
                  <a:pt x="6541477" y="4513384"/>
                </a:cubicBezTo>
                <a:cubicBezTo>
                  <a:pt x="6553200" y="4405532"/>
                  <a:pt x="6651674" y="4457113"/>
                  <a:pt x="6541477" y="4372707"/>
                </a:cubicBezTo>
                <a:cubicBezTo>
                  <a:pt x="6431280" y="4288301"/>
                  <a:pt x="6117101" y="4084319"/>
                  <a:pt x="5880295" y="4006947"/>
                </a:cubicBezTo>
                <a:cubicBezTo>
                  <a:pt x="5643489" y="3929575"/>
                  <a:pt x="5373858" y="3924886"/>
                  <a:pt x="5120640" y="3908474"/>
                </a:cubicBezTo>
                <a:cubicBezTo>
                  <a:pt x="4867422" y="3892062"/>
                  <a:pt x="4546210" y="3906130"/>
                  <a:pt x="4360985" y="3908474"/>
                </a:cubicBezTo>
                <a:cubicBezTo>
                  <a:pt x="4175760" y="3910818"/>
                  <a:pt x="4119489" y="3943643"/>
                  <a:pt x="4009292" y="3922541"/>
                </a:cubicBezTo>
                <a:cubicBezTo>
                  <a:pt x="3899095" y="3901439"/>
                  <a:pt x="3772486" y="3887372"/>
                  <a:pt x="3699803" y="3781864"/>
                </a:cubicBezTo>
                <a:cubicBezTo>
                  <a:pt x="3627120" y="3676356"/>
                  <a:pt x="3502856" y="3413759"/>
                  <a:pt x="3573194" y="3289495"/>
                </a:cubicBezTo>
                <a:cubicBezTo>
                  <a:pt x="3643532" y="3165231"/>
                  <a:pt x="3873305" y="3048000"/>
                  <a:pt x="4121834" y="3036277"/>
                </a:cubicBezTo>
                <a:cubicBezTo>
                  <a:pt x="4370363" y="3024554"/>
                  <a:pt x="4811151" y="3188677"/>
                  <a:pt x="5064369" y="3219157"/>
                </a:cubicBezTo>
                <a:cubicBezTo>
                  <a:pt x="5317587" y="3249637"/>
                  <a:pt x="5399650" y="3240259"/>
                  <a:pt x="5641145" y="3219157"/>
                </a:cubicBezTo>
                <a:cubicBezTo>
                  <a:pt x="5882640" y="3198055"/>
                  <a:pt x="6332806" y="3169919"/>
                  <a:pt x="6513341" y="3092547"/>
                </a:cubicBezTo>
                <a:cubicBezTo>
                  <a:pt x="6693876" y="3015175"/>
                  <a:pt x="6684499" y="2836984"/>
                  <a:pt x="6724357" y="2754923"/>
                </a:cubicBezTo>
                <a:cubicBezTo>
                  <a:pt x="6764215" y="2672862"/>
                  <a:pt x="6904892" y="2656449"/>
                  <a:pt x="6752492" y="2600178"/>
                </a:cubicBezTo>
                <a:cubicBezTo>
                  <a:pt x="6600092" y="2543907"/>
                  <a:pt x="6091311" y="2445433"/>
                  <a:pt x="5809957" y="2417298"/>
                </a:cubicBezTo>
                <a:cubicBezTo>
                  <a:pt x="5528603" y="2389163"/>
                  <a:pt x="5064369" y="2431366"/>
                  <a:pt x="5064369" y="2431366"/>
                </a:cubicBezTo>
                <a:cubicBezTo>
                  <a:pt x="4825218" y="2436055"/>
                  <a:pt x="4614203" y="2457157"/>
                  <a:pt x="4375052" y="2445434"/>
                </a:cubicBezTo>
                <a:cubicBezTo>
                  <a:pt x="4135901" y="2433711"/>
                  <a:pt x="3819379" y="2396196"/>
                  <a:pt x="3629465" y="2361027"/>
                </a:cubicBezTo>
                <a:cubicBezTo>
                  <a:pt x="3439551" y="2325858"/>
                  <a:pt x="3324665" y="2288344"/>
                  <a:pt x="3235569" y="2234418"/>
                </a:cubicBezTo>
                <a:cubicBezTo>
                  <a:pt x="3146474" y="2180492"/>
                  <a:pt x="2975317" y="2161735"/>
                  <a:pt x="3094892" y="2037471"/>
                </a:cubicBezTo>
                <a:cubicBezTo>
                  <a:pt x="3214467" y="1913207"/>
                  <a:pt x="3688080" y="1610751"/>
                  <a:pt x="3953021" y="1488831"/>
                </a:cubicBezTo>
                <a:cubicBezTo>
                  <a:pt x="4217962" y="1366911"/>
                  <a:pt x="4372707" y="1406769"/>
                  <a:pt x="4684541" y="1305951"/>
                </a:cubicBezTo>
                <a:cubicBezTo>
                  <a:pt x="4996375" y="1205133"/>
                  <a:pt x="5610665" y="1012874"/>
                  <a:pt x="5824025" y="883920"/>
                </a:cubicBezTo>
                <a:cubicBezTo>
                  <a:pt x="6037385" y="754966"/>
                  <a:pt x="5957667" y="668215"/>
                  <a:pt x="5964701" y="532227"/>
                </a:cubicBezTo>
                <a:cubicBezTo>
                  <a:pt x="5971735" y="396239"/>
                  <a:pt x="6023317" y="135988"/>
                  <a:pt x="5866228" y="67994"/>
                </a:cubicBezTo>
                <a:cubicBezTo>
                  <a:pt x="5709139" y="0"/>
                  <a:pt x="5273040" y="100818"/>
                  <a:pt x="5022166" y="124264"/>
                </a:cubicBezTo>
                <a:cubicBezTo>
                  <a:pt x="4771292" y="147710"/>
                  <a:pt x="4684542" y="154745"/>
                  <a:pt x="4360985" y="208671"/>
                </a:cubicBezTo>
                <a:cubicBezTo>
                  <a:pt x="4037428" y="262597"/>
                  <a:pt x="3378591" y="393895"/>
                  <a:pt x="3080825" y="447821"/>
                </a:cubicBezTo>
                <a:cubicBezTo>
                  <a:pt x="2783059" y="501747"/>
                  <a:pt x="2574388" y="532227"/>
                  <a:pt x="2574388" y="532227"/>
                </a:cubicBezTo>
                <a:lnTo>
                  <a:pt x="1927274" y="644769"/>
                </a:lnTo>
                <a:cubicBezTo>
                  <a:pt x="1699846" y="684627"/>
                  <a:pt x="1390356" y="762000"/>
                  <a:pt x="1209821" y="771378"/>
                </a:cubicBezTo>
                <a:cubicBezTo>
                  <a:pt x="1029286" y="780756"/>
                  <a:pt x="902676" y="715108"/>
                  <a:pt x="844061" y="701040"/>
                </a:cubicBezTo>
                <a:cubicBezTo>
                  <a:pt x="785446" y="686972"/>
                  <a:pt x="821787" y="686972"/>
                  <a:pt x="858129" y="686972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876124">
            <a:off x="461566" y="2681833"/>
            <a:ext cx="4322867" cy="3960440"/>
          </a:xfrm>
          <a:custGeom>
            <a:avLst/>
            <a:gdLst>
              <a:gd name="connsiteX0" fmla="*/ 5711483 w 5711483"/>
              <a:gd name="connsiteY0" fmla="*/ 4042117 h 4297680"/>
              <a:gd name="connsiteX1" fmla="*/ 4881489 w 5711483"/>
              <a:gd name="connsiteY1" fmla="*/ 4295335 h 4297680"/>
              <a:gd name="connsiteX2" fmla="*/ 4417255 w 5711483"/>
              <a:gd name="connsiteY2" fmla="*/ 4056184 h 4297680"/>
              <a:gd name="connsiteX3" fmla="*/ 3784209 w 5711483"/>
              <a:gd name="connsiteY3" fmla="*/ 3929575 h 4297680"/>
              <a:gd name="connsiteX4" fmla="*/ 3179298 w 5711483"/>
              <a:gd name="connsiteY4" fmla="*/ 4084320 h 4297680"/>
              <a:gd name="connsiteX5" fmla="*/ 2799471 w 5711483"/>
              <a:gd name="connsiteY5" fmla="*/ 3788898 h 4297680"/>
              <a:gd name="connsiteX6" fmla="*/ 2926080 w 5711483"/>
              <a:gd name="connsiteY6" fmla="*/ 3254326 h 4297680"/>
              <a:gd name="connsiteX7" fmla="*/ 2729132 w 5711483"/>
              <a:gd name="connsiteY7" fmla="*/ 3029243 h 4297680"/>
              <a:gd name="connsiteX8" fmla="*/ 2489981 w 5711483"/>
              <a:gd name="connsiteY8" fmla="*/ 2944837 h 4297680"/>
              <a:gd name="connsiteX9" fmla="*/ 2039815 w 5711483"/>
              <a:gd name="connsiteY9" fmla="*/ 2733821 h 4297680"/>
              <a:gd name="connsiteX10" fmla="*/ 1659988 w 5711483"/>
              <a:gd name="connsiteY10" fmla="*/ 2353994 h 4297680"/>
              <a:gd name="connsiteX11" fmla="*/ 1448972 w 5711483"/>
              <a:gd name="connsiteY11" fmla="*/ 1622474 h 4297680"/>
              <a:gd name="connsiteX12" fmla="*/ 1589649 w 5711483"/>
              <a:gd name="connsiteY12" fmla="*/ 1214511 h 4297680"/>
              <a:gd name="connsiteX13" fmla="*/ 1575581 w 5711483"/>
              <a:gd name="connsiteY13" fmla="*/ 679938 h 4297680"/>
              <a:gd name="connsiteX14" fmla="*/ 1083212 w 5711483"/>
              <a:gd name="connsiteY14" fmla="*/ 511126 h 4297680"/>
              <a:gd name="connsiteX15" fmla="*/ 717452 w 5711483"/>
              <a:gd name="connsiteY15" fmla="*/ 286043 h 4297680"/>
              <a:gd name="connsiteX16" fmla="*/ 464234 w 5711483"/>
              <a:gd name="connsiteY16" fmla="*/ 131298 h 4297680"/>
              <a:gd name="connsiteX17" fmla="*/ 42203 w 5711483"/>
              <a:gd name="connsiteY17" fmla="*/ 18757 h 4297680"/>
              <a:gd name="connsiteX18" fmla="*/ 211015 w 5711483"/>
              <a:gd name="connsiteY18" fmla="*/ 18757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1483" h="4297680">
                <a:moveTo>
                  <a:pt x="5711483" y="4042117"/>
                </a:moveTo>
                <a:cubicBezTo>
                  <a:pt x="5404338" y="4167554"/>
                  <a:pt x="5097194" y="4292991"/>
                  <a:pt x="4881489" y="4295335"/>
                </a:cubicBezTo>
                <a:cubicBezTo>
                  <a:pt x="4665784" y="4297680"/>
                  <a:pt x="4600135" y="4117144"/>
                  <a:pt x="4417255" y="4056184"/>
                </a:cubicBezTo>
                <a:cubicBezTo>
                  <a:pt x="4234375" y="3995224"/>
                  <a:pt x="3990535" y="3924886"/>
                  <a:pt x="3784209" y="3929575"/>
                </a:cubicBezTo>
                <a:cubicBezTo>
                  <a:pt x="3577883" y="3934264"/>
                  <a:pt x="3343421" y="4107766"/>
                  <a:pt x="3179298" y="4084320"/>
                </a:cubicBezTo>
                <a:cubicBezTo>
                  <a:pt x="3015175" y="4060874"/>
                  <a:pt x="2841674" y="3927230"/>
                  <a:pt x="2799471" y="3788898"/>
                </a:cubicBezTo>
                <a:cubicBezTo>
                  <a:pt x="2757268" y="3650566"/>
                  <a:pt x="2937803" y="3380935"/>
                  <a:pt x="2926080" y="3254326"/>
                </a:cubicBezTo>
                <a:cubicBezTo>
                  <a:pt x="2914357" y="3127717"/>
                  <a:pt x="2801815" y="3080824"/>
                  <a:pt x="2729132" y="3029243"/>
                </a:cubicBezTo>
                <a:cubicBezTo>
                  <a:pt x="2656449" y="2977662"/>
                  <a:pt x="2604867" y="2994074"/>
                  <a:pt x="2489981" y="2944837"/>
                </a:cubicBezTo>
                <a:cubicBezTo>
                  <a:pt x="2375095" y="2895600"/>
                  <a:pt x="2178147" y="2832295"/>
                  <a:pt x="2039815" y="2733821"/>
                </a:cubicBezTo>
                <a:cubicBezTo>
                  <a:pt x="1901483" y="2635347"/>
                  <a:pt x="1758462" y="2539219"/>
                  <a:pt x="1659988" y="2353994"/>
                </a:cubicBezTo>
                <a:cubicBezTo>
                  <a:pt x="1561514" y="2168770"/>
                  <a:pt x="1460695" y="1812388"/>
                  <a:pt x="1448972" y="1622474"/>
                </a:cubicBezTo>
                <a:cubicBezTo>
                  <a:pt x="1437249" y="1432560"/>
                  <a:pt x="1568548" y="1371600"/>
                  <a:pt x="1589649" y="1214511"/>
                </a:cubicBezTo>
                <a:cubicBezTo>
                  <a:pt x="1610750" y="1057422"/>
                  <a:pt x="1659987" y="797169"/>
                  <a:pt x="1575581" y="679938"/>
                </a:cubicBezTo>
                <a:cubicBezTo>
                  <a:pt x="1491175" y="562707"/>
                  <a:pt x="1226234" y="576775"/>
                  <a:pt x="1083212" y="511126"/>
                </a:cubicBezTo>
                <a:cubicBezTo>
                  <a:pt x="940191" y="445477"/>
                  <a:pt x="717452" y="286043"/>
                  <a:pt x="717452" y="286043"/>
                </a:cubicBezTo>
                <a:cubicBezTo>
                  <a:pt x="614289" y="222738"/>
                  <a:pt x="576775" y="175846"/>
                  <a:pt x="464234" y="131298"/>
                </a:cubicBezTo>
                <a:cubicBezTo>
                  <a:pt x="351693" y="86750"/>
                  <a:pt x="84406" y="37514"/>
                  <a:pt x="42203" y="18757"/>
                </a:cubicBezTo>
                <a:cubicBezTo>
                  <a:pt x="0" y="0"/>
                  <a:pt x="105507" y="9378"/>
                  <a:pt x="211015" y="18757"/>
                </a:cubicBezTo>
              </a:path>
            </a:pathLst>
          </a:custGeom>
          <a:ln w="171450" cap="flat" cmpd="sng">
            <a:solidFill>
              <a:srgbClr val="00B0F0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63500"/>
          </a:effectLst>
          <a:scene3d>
            <a:camera prst="isometricTopUp"/>
            <a:lightRig rig="glow" dir="t"/>
          </a:scene3d>
          <a:sp3d extrusionH="76200" contourW="12700" prstMaterial="translucentPowder">
            <a:bevelT prst="angle"/>
            <a:bevelB/>
            <a:extrusionClr>
              <a:srgbClr val="002060"/>
            </a:extrusionClr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презент4\d8843be771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157192"/>
            <a:ext cx="4452630" cy="1361678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презент4\ле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861048"/>
            <a:ext cx="2844800" cy="1346200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презент4\мос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140968"/>
            <a:ext cx="2282230" cy="2105918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123728" y="1628800"/>
            <a:ext cx="3384376" cy="1224136"/>
            <a:chOff x="899592" y="1052736"/>
            <a:chExt cx="4270674" cy="1651049"/>
          </a:xfrm>
        </p:grpSpPr>
        <p:pic>
          <p:nvPicPr>
            <p:cNvPr id="4" name="Picture 4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1052736"/>
              <a:ext cx="2974530" cy="1400795"/>
            </a:xfrm>
            <a:prstGeom prst="rect">
              <a:avLst/>
            </a:prstGeom>
            <a:noFill/>
          </p:spPr>
        </p:pic>
        <p:pic>
          <p:nvPicPr>
            <p:cNvPr id="1029" name="Picture 5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99592" y="1412776"/>
              <a:ext cx="2515812" cy="1184771"/>
            </a:xfrm>
            <a:prstGeom prst="rect">
              <a:avLst/>
            </a:prstGeom>
            <a:noFill/>
          </p:spPr>
        </p:pic>
        <p:pic>
          <p:nvPicPr>
            <p:cNvPr id="1030" name="Picture 6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060848"/>
              <a:ext cx="1365250" cy="642937"/>
            </a:xfrm>
            <a:prstGeom prst="rect">
              <a:avLst/>
            </a:prstGeom>
            <a:noFill/>
          </p:spPr>
        </p:pic>
      </p:grpSp>
      <p:pic>
        <p:nvPicPr>
          <p:cNvPr id="1032" name="Picture 8" descr="C:\Users\Владелец\Desktop\презент4\kamen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56992"/>
            <a:ext cx="2545521" cy="1476995"/>
          </a:xfrm>
          <a:prstGeom prst="rect">
            <a:avLst/>
          </a:prstGeom>
          <a:noFill/>
        </p:spPr>
      </p:pic>
      <p:pic>
        <p:nvPicPr>
          <p:cNvPr id="1033" name="Picture 9" descr="C:\Users\Владелец\Desktop\презент4\c179ad9263d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556792"/>
            <a:ext cx="1429082" cy="1872208"/>
          </a:xfrm>
          <a:prstGeom prst="rect">
            <a:avLst/>
          </a:prstGeom>
          <a:noFill/>
        </p:spPr>
      </p:pic>
      <p:pic>
        <p:nvPicPr>
          <p:cNvPr id="1034" name="Picture 10" descr="C:\Users\Владелец\Desktop\презент4\domik8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2056973" cy="1800200"/>
          </a:xfrm>
          <a:prstGeom prst="rect">
            <a:avLst/>
          </a:prstGeom>
          <a:noFill/>
        </p:spPr>
      </p:pic>
      <p:pic>
        <p:nvPicPr>
          <p:cNvPr id="1035" name="Picture 11" descr="C:\Users\Владелец\Desktop\презент4\болото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8640"/>
            <a:ext cx="1584176" cy="1291773"/>
          </a:xfrm>
          <a:prstGeom prst="rect">
            <a:avLst/>
          </a:prstGeom>
          <a:noFill/>
        </p:spPr>
      </p:pic>
      <p:pic>
        <p:nvPicPr>
          <p:cNvPr id="24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912451" y="1166563"/>
            <a:ext cx="645141" cy="597010"/>
          </a:xfrm>
          <a:prstGeom prst="rect">
            <a:avLst/>
          </a:prstGeom>
          <a:noFill/>
        </p:spPr>
      </p:pic>
      <p:pic>
        <p:nvPicPr>
          <p:cNvPr id="25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3568636" y="2534717"/>
            <a:ext cx="645140" cy="597009"/>
          </a:xfrm>
          <a:prstGeom prst="rect">
            <a:avLst/>
          </a:prstGeom>
          <a:noFill/>
        </p:spPr>
      </p:pic>
      <p:pic>
        <p:nvPicPr>
          <p:cNvPr id="2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175208" y="3191941"/>
            <a:ext cx="697018" cy="645017"/>
          </a:xfrm>
          <a:prstGeom prst="rect">
            <a:avLst/>
          </a:prstGeom>
          <a:noFill/>
        </p:spPr>
      </p:pic>
      <p:pic>
        <p:nvPicPr>
          <p:cNvPr id="27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4219402" y="4338913"/>
            <a:ext cx="667790" cy="617969"/>
          </a:xfrm>
          <a:prstGeom prst="rect">
            <a:avLst/>
          </a:prstGeom>
          <a:noFill/>
        </p:spPr>
      </p:pic>
      <p:pic>
        <p:nvPicPr>
          <p:cNvPr id="28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026550" y="4769233"/>
            <a:ext cx="657995" cy="608905"/>
          </a:xfrm>
          <a:prstGeom prst="rect">
            <a:avLst/>
          </a:prstGeom>
          <a:noFill/>
        </p:spPr>
      </p:pic>
      <p:pic>
        <p:nvPicPr>
          <p:cNvPr id="29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157444" y="5931738"/>
            <a:ext cx="684058" cy="633024"/>
          </a:xfrm>
          <a:prstGeom prst="rect">
            <a:avLst/>
          </a:prstGeom>
          <a:noFill/>
        </p:spPr>
      </p:pic>
      <p:pic>
        <p:nvPicPr>
          <p:cNvPr id="30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6507942" y="1147252"/>
            <a:ext cx="535689" cy="495724"/>
          </a:xfrm>
          <a:prstGeom prst="rect">
            <a:avLst/>
          </a:prstGeom>
          <a:noFill/>
        </p:spPr>
      </p:pic>
      <p:pic>
        <p:nvPicPr>
          <p:cNvPr id="1038" name="Picture 14" descr="C:\Users\Владелец\Desktop\презент4\deva114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674326" cy="1772816"/>
          </a:xfrm>
          <a:prstGeom prst="rect">
            <a:avLst/>
          </a:prstGeom>
          <a:noFill/>
        </p:spPr>
      </p:pic>
      <p:pic>
        <p:nvPicPr>
          <p:cNvPr id="1040" name="Picture 16" descr="C:\Users\Владелец\Desktop\презент4\забор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0"/>
            <a:ext cx="1589536" cy="1296144"/>
          </a:xfrm>
          <a:prstGeom prst="rect">
            <a:avLst/>
          </a:prstGeom>
          <a:noFill/>
        </p:spPr>
      </p:pic>
      <p:pic>
        <p:nvPicPr>
          <p:cNvPr id="3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443538" y="378473"/>
            <a:ext cx="667790" cy="617969"/>
          </a:xfrm>
          <a:prstGeom prst="rect">
            <a:avLst/>
          </a:prstGeom>
          <a:noFill/>
        </p:spPr>
      </p:pic>
      <p:pic>
        <p:nvPicPr>
          <p:cNvPr id="1037" name="Picture 13" descr="C:\Users\Владелец\Desktop\презент4\kosh393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755576" y="3501008"/>
            <a:ext cx="1078289" cy="1368152"/>
          </a:xfrm>
          <a:prstGeom prst="rect">
            <a:avLst/>
          </a:prstGeom>
          <a:noFill/>
        </p:spPr>
      </p:pic>
      <p:pic>
        <p:nvPicPr>
          <p:cNvPr id="32" name="Picture 12" descr="C:\Users\Владелец\Desktop\презент4\камень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629051" y="4341782"/>
            <a:ext cx="684058" cy="633024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220787" y="5792788"/>
            <a:ext cx="1023937" cy="1106487"/>
            <a:chOff x="220787" y="5792788"/>
            <a:chExt cx="1023937" cy="1106487"/>
          </a:xfrm>
        </p:grpSpPr>
        <p:pic>
          <p:nvPicPr>
            <p:cNvPr id="1036" name="Picture 12" descr="C:\Users\Владелец\Desktop\презент4\камень.jpg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848100">
              <a:off x="179512" y="5834063"/>
              <a:ext cx="1106487" cy="1023937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95536" y="6165304"/>
              <a:ext cx="698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старт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872197" y="635391"/>
            <a:ext cx="6904892" cy="5793544"/>
          </a:xfrm>
          <a:custGeom>
            <a:avLst/>
            <a:gdLst>
              <a:gd name="connsiteX0" fmla="*/ 0 w 6904892"/>
              <a:gd name="connsiteY0" fmla="*/ 5793544 h 5793544"/>
              <a:gd name="connsiteX1" fmla="*/ 506437 w 6904892"/>
              <a:gd name="connsiteY1" fmla="*/ 4513384 h 5793544"/>
              <a:gd name="connsiteX2" fmla="*/ 731520 w 6904892"/>
              <a:gd name="connsiteY2" fmla="*/ 4105421 h 5793544"/>
              <a:gd name="connsiteX3" fmla="*/ 886265 w 6904892"/>
              <a:gd name="connsiteY3" fmla="*/ 3767797 h 5793544"/>
              <a:gd name="connsiteX4" fmla="*/ 1223889 w 6904892"/>
              <a:gd name="connsiteY4" fmla="*/ 3387969 h 5793544"/>
              <a:gd name="connsiteX5" fmla="*/ 1758461 w 6904892"/>
              <a:gd name="connsiteY5" fmla="*/ 3444240 h 5793544"/>
              <a:gd name="connsiteX6" fmla="*/ 2194560 w 6904892"/>
              <a:gd name="connsiteY6" fmla="*/ 3824067 h 5793544"/>
              <a:gd name="connsiteX7" fmla="*/ 2686929 w 6904892"/>
              <a:gd name="connsiteY7" fmla="*/ 4443046 h 5793544"/>
              <a:gd name="connsiteX8" fmla="*/ 3221501 w 6904892"/>
              <a:gd name="connsiteY8" fmla="*/ 4808806 h 5793544"/>
              <a:gd name="connsiteX9" fmla="*/ 3910818 w 6904892"/>
              <a:gd name="connsiteY9" fmla="*/ 5188634 h 5793544"/>
              <a:gd name="connsiteX10" fmla="*/ 4853354 w 6904892"/>
              <a:gd name="connsiteY10" fmla="*/ 5216769 h 5793544"/>
              <a:gd name="connsiteX11" fmla="*/ 6147581 w 6904892"/>
              <a:gd name="connsiteY11" fmla="*/ 5441852 h 5793544"/>
              <a:gd name="connsiteX12" fmla="*/ 6471138 w 6904892"/>
              <a:gd name="connsiteY12" fmla="*/ 5019821 h 5793544"/>
              <a:gd name="connsiteX13" fmla="*/ 6541477 w 6904892"/>
              <a:gd name="connsiteY13" fmla="*/ 4513384 h 5793544"/>
              <a:gd name="connsiteX14" fmla="*/ 6541477 w 6904892"/>
              <a:gd name="connsiteY14" fmla="*/ 4372707 h 5793544"/>
              <a:gd name="connsiteX15" fmla="*/ 5880295 w 6904892"/>
              <a:gd name="connsiteY15" fmla="*/ 4006947 h 5793544"/>
              <a:gd name="connsiteX16" fmla="*/ 5120640 w 6904892"/>
              <a:gd name="connsiteY16" fmla="*/ 3908474 h 5793544"/>
              <a:gd name="connsiteX17" fmla="*/ 4360985 w 6904892"/>
              <a:gd name="connsiteY17" fmla="*/ 3908474 h 5793544"/>
              <a:gd name="connsiteX18" fmla="*/ 4009292 w 6904892"/>
              <a:gd name="connsiteY18" fmla="*/ 3922541 h 5793544"/>
              <a:gd name="connsiteX19" fmla="*/ 3699803 w 6904892"/>
              <a:gd name="connsiteY19" fmla="*/ 3781864 h 5793544"/>
              <a:gd name="connsiteX20" fmla="*/ 3573194 w 6904892"/>
              <a:gd name="connsiteY20" fmla="*/ 3289495 h 5793544"/>
              <a:gd name="connsiteX21" fmla="*/ 4121834 w 6904892"/>
              <a:gd name="connsiteY21" fmla="*/ 3036277 h 5793544"/>
              <a:gd name="connsiteX22" fmla="*/ 5064369 w 6904892"/>
              <a:gd name="connsiteY22" fmla="*/ 3219157 h 5793544"/>
              <a:gd name="connsiteX23" fmla="*/ 5641145 w 6904892"/>
              <a:gd name="connsiteY23" fmla="*/ 3219157 h 5793544"/>
              <a:gd name="connsiteX24" fmla="*/ 6513341 w 6904892"/>
              <a:gd name="connsiteY24" fmla="*/ 3092547 h 5793544"/>
              <a:gd name="connsiteX25" fmla="*/ 6724357 w 6904892"/>
              <a:gd name="connsiteY25" fmla="*/ 2754923 h 5793544"/>
              <a:gd name="connsiteX26" fmla="*/ 6752492 w 6904892"/>
              <a:gd name="connsiteY26" fmla="*/ 2600178 h 5793544"/>
              <a:gd name="connsiteX27" fmla="*/ 5809957 w 6904892"/>
              <a:gd name="connsiteY27" fmla="*/ 2417298 h 5793544"/>
              <a:gd name="connsiteX28" fmla="*/ 5064369 w 6904892"/>
              <a:gd name="connsiteY28" fmla="*/ 2431366 h 5793544"/>
              <a:gd name="connsiteX29" fmla="*/ 4375052 w 6904892"/>
              <a:gd name="connsiteY29" fmla="*/ 2445434 h 5793544"/>
              <a:gd name="connsiteX30" fmla="*/ 3629465 w 6904892"/>
              <a:gd name="connsiteY30" fmla="*/ 2361027 h 5793544"/>
              <a:gd name="connsiteX31" fmla="*/ 3235569 w 6904892"/>
              <a:gd name="connsiteY31" fmla="*/ 2234418 h 5793544"/>
              <a:gd name="connsiteX32" fmla="*/ 3094892 w 6904892"/>
              <a:gd name="connsiteY32" fmla="*/ 2037471 h 5793544"/>
              <a:gd name="connsiteX33" fmla="*/ 3953021 w 6904892"/>
              <a:gd name="connsiteY33" fmla="*/ 1488831 h 5793544"/>
              <a:gd name="connsiteX34" fmla="*/ 4684541 w 6904892"/>
              <a:gd name="connsiteY34" fmla="*/ 1305951 h 5793544"/>
              <a:gd name="connsiteX35" fmla="*/ 5824025 w 6904892"/>
              <a:gd name="connsiteY35" fmla="*/ 883920 h 5793544"/>
              <a:gd name="connsiteX36" fmla="*/ 5964701 w 6904892"/>
              <a:gd name="connsiteY36" fmla="*/ 532227 h 5793544"/>
              <a:gd name="connsiteX37" fmla="*/ 5866228 w 6904892"/>
              <a:gd name="connsiteY37" fmla="*/ 67994 h 5793544"/>
              <a:gd name="connsiteX38" fmla="*/ 5022166 w 6904892"/>
              <a:gd name="connsiteY38" fmla="*/ 124264 h 5793544"/>
              <a:gd name="connsiteX39" fmla="*/ 4360985 w 6904892"/>
              <a:gd name="connsiteY39" fmla="*/ 208671 h 5793544"/>
              <a:gd name="connsiteX40" fmla="*/ 3080825 w 6904892"/>
              <a:gd name="connsiteY40" fmla="*/ 447821 h 5793544"/>
              <a:gd name="connsiteX41" fmla="*/ 2574388 w 6904892"/>
              <a:gd name="connsiteY41" fmla="*/ 532227 h 5793544"/>
              <a:gd name="connsiteX42" fmla="*/ 1927274 w 6904892"/>
              <a:gd name="connsiteY42" fmla="*/ 644769 h 5793544"/>
              <a:gd name="connsiteX43" fmla="*/ 1209821 w 6904892"/>
              <a:gd name="connsiteY43" fmla="*/ 771378 h 5793544"/>
              <a:gd name="connsiteX44" fmla="*/ 844061 w 6904892"/>
              <a:gd name="connsiteY44" fmla="*/ 701040 h 5793544"/>
              <a:gd name="connsiteX45" fmla="*/ 858129 w 6904892"/>
              <a:gd name="connsiteY45" fmla="*/ 686972 h 57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04892" h="5793544">
                <a:moveTo>
                  <a:pt x="0" y="5793544"/>
                </a:moveTo>
                <a:cubicBezTo>
                  <a:pt x="192258" y="5294141"/>
                  <a:pt x="384517" y="4794738"/>
                  <a:pt x="506437" y="4513384"/>
                </a:cubicBezTo>
                <a:cubicBezTo>
                  <a:pt x="628357" y="4232030"/>
                  <a:pt x="668215" y="4229685"/>
                  <a:pt x="731520" y="4105421"/>
                </a:cubicBezTo>
                <a:cubicBezTo>
                  <a:pt x="794825" y="3981157"/>
                  <a:pt x="804204" y="3887372"/>
                  <a:pt x="886265" y="3767797"/>
                </a:cubicBezTo>
                <a:cubicBezTo>
                  <a:pt x="968327" y="3648222"/>
                  <a:pt x="1078523" y="3441895"/>
                  <a:pt x="1223889" y="3387969"/>
                </a:cubicBezTo>
                <a:cubicBezTo>
                  <a:pt x="1369255" y="3334043"/>
                  <a:pt x="1596683" y="3371557"/>
                  <a:pt x="1758461" y="3444240"/>
                </a:cubicBezTo>
                <a:cubicBezTo>
                  <a:pt x="1920240" y="3516923"/>
                  <a:pt x="2039815" y="3657599"/>
                  <a:pt x="2194560" y="3824067"/>
                </a:cubicBezTo>
                <a:cubicBezTo>
                  <a:pt x="2349305" y="3990535"/>
                  <a:pt x="2515772" y="4278923"/>
                  <a:pt x="2686929" y="4443046"/>
                </a:cubicBezTo>
                <a:cubicBezTo>
                  <a:pt x="2858086" y="4607169"/>
                  <a:pt x="3017520" y="4684541"/>
                  <a:pt x="3221501" y="4808806"/>
                </a:cubicBezTo>
                <a:cubicBezTo>
                  <a:pt x="3425482" y="4933071"/>
                  <a:pt x="3638843" y="5120640"/>
                  <a:pt x="3910818" y="5188634"/>
                </a:cubicBezTo>
                <a:cubicBezTo>
                  <a:pt x="4182793" y="5256628"/>
                  <a:pt x="4480560" y="5174566"/>
                  <a:pt x="4853354" y="5216769"/>
                </a:cubicBezTo>
                <a:cubicBezTo>
                  <a:pt x="5226148" y="5258972"/>
                  <a:pt x="5877950" y="5474677"/>
                  <a:pt x="6147581" y="5441852"/>
                </a:cubicBezTo>
                <a:cubicBezTo>
                  <a:pt x="6417212" y="5409027"/>
                  <a:pt x="6405489" y="5174566"/>
                  <a:pt x="6471138" y="5019821"/>
                </a:cubicBezTo>
                <a:cubicBezTo>
                  <a:pt x="6536787" y="4865076"/>
                  <a:pt x="6529754" y="4621236"/>
                  <a:pt x="6541477" y="4513384"/>
                </a:cubicBezTo>
                <a:cubicBezTo>
                  <a:pt x="6553200" y="4405532"/>
                  <a:pt x="6651674" y="4457113"/>
                  <a:pt x="6541477" y="4372707"/>
                </a:cubicBezTo>
                <a:cubicBezTo>
                  <a:pt x="6431280" y="4288301"/>
                  <a:pt x="6117101" y="4084319"/>
                  <a:pt x="5880295" y="4006947"/>
                </a:cubicBezTo>
                <a:cubicBezTo>
                  <a:pt x="5643489" y="3929575"/>
                  <a:pt x="5373858" y="3924886"/>
                  <a:pt x="5120640" y="3908474"/>
                </a:cubicBezTo>
                <a:cubicBezTo>
                  <a:pt x="4867422" y="3892062"/>
                  <a:pt x="4546210" y="3906130"/>
                  <a:pt x="4360985" y="3908474"/>
                </a:cubicBezTo>
                <a:cubicBezTo>
                  <a:pt x="4175760" y="3910818"/>
                  <a:pt x="4119489" y="3943643"/>
                  <a:pt x="4009292" y="3922541"/>
                </a:cubicBezTo>
                <a:cubicBezTo>
                  <a:pt x="3899095" y="3901439"/>
                  <a:pt x="3772486" y="3887372"/>
                  <a:pt x="3699803" y="3781864"/>
                </a:cubicBezTo>
                <a:cubicBezTo>
                  <a:pt x="3627120" y="3676356"/>
                  <a:pt x="3502856" y="3413759"/>
                  <a:pt x="3573194" y="3289495"/>
                </a:cubicBezTo>
                <a:cubicBezTo>
                  <a:pt x="3643532" y="3165231"/>
                  <a:pt x="3873305" y="3048000"/>
                  <a:pt x="4121834" y="3036277"/>
                </a:cubicBezTo>
                <a:cubicBezTo>
                  <a:pt x="4370363" y="3024554"/>
                  <a:pt x="4811151" y="3188677"/>
                  <a:pt x="5064369" y="3219157"/>
                </a:cubicBezTo>
                <a:cubicBezTo>
                  <a:pt x="5317587" y="3249637"/>
                  <a:pt x="5399650" y="3240259"/>
                  <a:pt x="5641145" y="3219157"/>
                </a:cubicBezTo>
                <a:cubicBezTo>
                  <a:pt x="5882640" y="3198055"/>
                  <a:pt x="6332806" y="3169919"/>
                  <a:pt x="6513341" y="3092547"/>
                </a:cubicBezTo>
                <a:cubicBezTo>
                  <a:pt x="6693876" y="3015175"/>
                  <a:pt x="6684499" y="2836984"/>
                  <a:pt x="6724357" y="2754923"/>
                </a:cubicBezTo>
                <a:cubicBezTo>
                  <a:pt x="6764215" y="2672862"/>
                  <a:pt x="6904892" y="2656449"/>
                  <a:pt x="6752492" y="2600178"/>
                </a:cubicBezTo>
                <a:cubicBezTo>
                  <a:pt x="6600092" y="2543907"/>
                  <a:pt x="6091311" y="2445433"/>
                  <a:pt x="5809957" y="2417298"/>
                </a:cubicBezTo>
                <a:cubicBezTo>
                  <a:pt x="5528603" y="2389163"/>
                  <a:pt x="5064369" y="2431366"/>
                  <a:pt x="5064369" y="2431366"/>
                </a:cubicBezTo>
                <a:cubicBezTo>
                  <a:pt x="4825218" y="2436055"/>
                  <a:pt x="4614203" y="2457157"/>
                  <a:pt x="4375052" y="2445434"/>
                </a:cubicBezTo>
                <a:cubicBezTo>
                  <a:pt x="4135901" y="2433711"/>
                  <a:pt x="3819379" y="2396196"/>
                  <a:pt x="3629465" y="2361027"/>
                </a:cubicBezTo>
                <a:cubicBezTo>
                  <a:pt x="3439551" y="2325858"/>
                  <a:pt x="3324665" y="2288344"/>
                  <a:pt x="3235569" y="2234418"/>
                </a:cubicBezTo>
                <a:cubicBezTo>
                  <a:pt x="3146474" y="2180492"/>
                  <a:pt x="2975317" y="2161735"/>
                  <a:pt x="3094892" y="2037471"/>
                </a:cubicBezTo>
                <a:cubicBezTo>
                  <a:pt x="3214467" y="1913207"/>
                  <a:pt x="3688080" y="1610751"/>
                  <a:pt x="3953021" y="1488831"/>
                </a:cubicBezTo>
                <a:cubicBezTo>
                  <a:pt x="4217962" y="1366911"/>
                  <a:pt x="4372707" y="1406769"/>
                  <a:pt x="4684541" y="1305951"/>
                </a:cubicBezTo>
                <a:cubicBezTo>
                  <a:pt x="4996375" y="1205133"/>
                  <a:pt x="5610665" y="1012874"/>
                  <a:pt x="5824025" y="883920"/>
                </a:cubicBezTo>
                <a:cubicBezTo>
                  <a:pt x="6037385" y="754966"/>
                  <a:pt x="5957667" y="668215"/>
                  <a:pt x="5964701" y="532227"/>
                </a:cubicBezTo>
                <a:cubicBezTo>
                  <a:pt x="5971735" y="396239"/>
                  <a:pt x="6023317" y="135988"/>
                  <a:pt x="5866228" y="67994"/>
                </a:cubicBezTo>
                <a:cubicBezTo>
                  <a:pt x="5709139" y="0"/>
                  <a:pt x="5273040" y="100818"/>
                  <a:pt x="5022166" y="124264"/>
                </a:cubicBezTo>
                <a:cubicBezTo>
                  <a:pt x="4771292" y="147710"/>
                  <a:pt x="4684542" y="154745"/>
                  <a:pt x="4360985" y="208671"/>
                </a:cubicBezTo>
                <a:cubicBezTo>
                  <a:pt x="4037428" y="262597"/>
                  <a:pt x="3378591" y="393895"/>
                  <a:pt x="3080825" y="447821"/>
                </a:cubicBezTo>
                <a:cubicBezTo>
                  <a:pt x="2783059" y="501747"/>
                  <a:pt x="2574388" y="532227"/>
                  <a:pt x="2574388" y="532227"/>
                </a:cubicBezTo>
                <a:lnTo>
                  <a:pt x="1927274" y="644769"/>
                </a:lnTo>
                <a:cubicBezTo>
                  <a:pt x="1699846" y="684627"/>
                  <a:pt x="1390356" y="762000"/>
                  <a:pt x="1209821" y="771378"/>
                </a:cubicBezTo>
                <a:cubicBezTo>
                  <a:pt x="1029286" y="780756"/>
                  <a:pt x="902676" y="715108"/>
                  <a:pt x="844061" y="701040"/>
                </a:cubicBezTo>
                <a:cubicBezTo>
                  <a:pt x="785446" y="686972"/>
                  <a:pt x="821787" y="686972"/>
                  <a:pt x="858129" y="686972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876124">
            <a:off x="461566" y="2681833"/>
            <a:ext cx="4322867" cy="3960440"/>
          </a:xfrm>
          <a:custGeom>
            <a:avLst/>
            <a:gdLst>
              <a:gd name="connsiteX0" fmla="*/ 5711483 w 5711483"/>
              <a:gd name="connsiteY0" fmla="*/ 4042117 h 4297680"/>
              <a:gd name="connsiteX1" fmla="*/ 4881489 w 5711483"/>
              <a:gd name="connsiteY1" fmla="*/ 4295335 h 4297680"/>
              <a:gd name="connsiteX2" fmla="*/ 4417255 w 5711483"/>
              <a:gd name="connsiteY2" fmla="*/ 4056184 h 4297680"/>
              <a:gd name="connsiteX3" fmla="*/ 3784209 w 5711483"/>
              <a:gd name="connsiteY3" fmla="*/ 3929575 h 4297680"/>
              <a:gd name="connsiteX4" fmla="*/ 3179298 w 5711483"/>
              <a:gd name="connsiteY4" fmla="*/ 4084320 h 4297680"/>
              <a:gd name="connsiteX5" fmla="*/ 2799471 w 5711483"/>
              <a:gd name="connsiteY5" fmla="*/ 3788898 h 4297680"/>
              <a:gd name="connsiteX6" fmla="*/ 2926080 w 5711483"/>
              <a:gd name="connsiteY6" fmla="*/ 3254326 h 4297680"/>
              <a:gd name="connsiteX7" fmla="*/ 2729132 w 5711483"/>
              <a:gd name="connsiteY7" fmla="*/ 3029243 h 4297680"/>
              <a:gd name="connsiteX8" fmla="*/ 2489981 w 5711483"/>
              <a:gd name="connsiteY8" fmla="*/ 2944837 h 4297680"/>
              <a:gd name="connsiteX9" fmla="*/ 2039815 w 5711483"/>
              <a:gd name="connsiteY9" fmla="*/ 2733821 h 4297680"/>
              <a:gd name="connsiteX10" fmla="*/ 1659988 w 5711483"/>
              <a:gd name="connsiteY10" fmla="*/ 2353994 h 4297680"/>
              <a:gd name="connsiteX11" fmla="*/ 1448972 w 5711483"/>
              <a:gd name="connsiteY11" fmla="*/ 1622474 h 4297680"/>
              <a:gd name="connsiteX12" fmla="*/ 1589649 w 5711483"/>
              <a:gd name="connsiteY12" fmla="*/ 1214511 h 4297680"/>
              <a:gd name="connsiteX13" fmla="*/ 1575581 w 5711483"/>
              <a:gd name="connsiteY13" fmla="*/ 679938 h 4297680"/>
              <a:gd name="connsiteX14" fmla="*/ 1083212 w 5711483"/>
              <a:gd name="connsiteY14" fmla="*/ 511126 h 4297680"/>
              <a:gd name="connsiteX15" fmla="*/ 717452 w 5711483"/>
              <a:gd name="connsiteY15" fmla="*/ 286043 h 4297680"/>
              <a:gd name="connsiteX16" fmla="*/ 464234 w 5711483"/>
              <a:gd name="connsiteY16" fmla="*/ 131298 h 4297680"/>
              <a:gd name="connsiteX17" fmla="*/ 42203 w 5711483"/>
              <a:gd name="connsiteY17" fmla="*/ 18757 h 4297680"/>
              <a:gd name="connsiteX18" fmla="*/ 211015 w 5711483"/>
              <a:gd name="connsiteY18" fmla="*/ 18757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1483" h="4297680">
                <a:moveTo>
                  <a:pt x="5711483" y="4042117"/>
                </a:moveTo>
                <a:cubicBezTo>
                  <a:pt x="5404338" y="4167554"/>
                  <a:pt x="5097194" y="4292991"/>
                  <a:pt x="4881489" y="4295335"/>
                </a:cubicBezTo>
                <a:cubicBezTo>
                  <a:pt x="4665784" y="4297680"/>
                  <a:pt x="4600135" y="4117144"/>
                  <a:pt x="4417255" y="4056184"/>
                </a:cubicBezTo>
                <a:cubicBezTo>
                  <a:pt x="4234375" y="3995224"/>
                  <a:pt x="3990535" y="3924886"/>
                  <a:pt x="3784209" y="3929575"/>
                </a:cubicBezTo>
                <a:cubicBezTo>
                  <a:pt x="3577883" y="3934264"/>
                  <a:pt x="3343421" y="4107766"/>
                  <a:pt x="3179298" y="4084320"/>
                </a:cubicBezTo>
                <a:cubicBezTo>
                  <a:pt x="3015175" y="4060874"/>
                  <a:pt x="2841674" y="3927230"/>
                  <a:pt x="2799471" y="3788898"/>
                </a:cubicBezTo>
                <a:cubicBezTo>
                  <a:pt x="2757268" y="3650566"/>
                  <a:pt x="2937803" y="3380935"/>
                  <a:pt x="2926080" y="3254326"/>
                </a:cubicBezTo>
                <a:cubicBezTo>
                  <a:pt x="2914357" y="3127717"/>
                  <a:pt x="2801815" y="3080824"/>
                  <a:pt x="2729132" y="3029243"/>
                </a:cubicBezTo>
                <a:cubicBezTo>
                  <a:pt x="2656449" y="2977662"/>
                  <a:pt x="2604867" y="2994074"/>
                  <a:pt x="2489981" y="2944837"/>
                </a:cubicBezTo>
                <a:cubicBezTo>
                  <a:pt x="2375095" y="2895600"/>
                  <a:pt x="2178147" y="2832295"/>
                  <a:pt x="2039815" y="2733821"/>
                </a:cubicBezTo>
                <a:cubicBezTo>
                  <a:pt x="1901483" y="2635347"/>
                  <a:pt x="1758462" y="2539219"/>
                  <a:pt x="1659988" y="2353994"/>
                </a:cubicBezTo>
                <a:cubicBezTo>
                  <a:pt x="1561514" y="2168770"/>
                  <a:pt x="1460695" y="1812388"/>
                  <a:pt x="1448972" y="1622474"/>
                </a:cubicBezTo>
                <a:cubicBezTo>
                  <a:pt x="1437249" y="1432560"/>
                  <a:pt x="1568548" y="1371600"/>
                  <a:pt x="1589649" y="1214511"/>
                </a:cubicBezTo>
                <a:cubicBezTo>
                  <a:pt x="1610750" y="1057422"/>
                  <a:pt x="1659987" y="797169"/>
                  <a:pt x="1575581" y="679938"/>
                </a:cubicBezTo>
                <a:cubicBezTo>
                  <a:pt x="1491175" y="562707"/>
                  <a:pt x="1226234" y="576775"/>
                  <a:pt x="1083212" y="511126"/>
                </a:cubicBezTo>
                <a:cubicBezTo>
                  <a:pt x="940191" y="445477"/>
                  <a:pt x="717452" y="286043"/>
                  <a:pt x="717452" y="286043"/>
                </a:cubicBezTo>
                <a:cubicBezTo>
                  <a:pt x="614289" y="222738"/>
                  <a:pt x="576775" y="175846"/>
                  <a:pt x="464234" y="131298"/>
                </a:cubicBezTo>
                <a:cubicBezTo>
                  <a:pt x="351693" y="86750"/>
                  <a:pt x="84406" y="37514"/>
                  <a:pt x="42203" y="18757"/>
                </a:cubicBezTo>
                <a:cubicBezTo>
                  <a:pt x="0" y="0"/>
                  <a:pt x="105507" y="9378"/>
                  <a:pt x="211015" y="18757"/>
                </a:cubicBezTo>
              </a:path>
            </a:pathLst>
          </a:custGeom>
          <a:ln w="171450" cap="flat" cmpd="sng">
            <a:solidFill>
              <a:srgbClr val="00B0F0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63500"/>
          </a:effectLst>
          <a:scene3d>
            <a:camera prst="isometricTopUp"/>
            <a:lightRig rig="glow" dir="t"/>
          </a:scene3d>
          <a:sp3d extrusionH="76200" contourW="12700" prstMaterial="translucentPowder">
            <a:bevelT prst="angle"/>
            <a:bevelB/>
            <a:extrusionClr>
              <a:srgbClr val="002060"/>
            </a:extrusionClr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презент4\d8843be771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157192"/>
            <a:ext cx="4452630" cy="1361678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презент4\ле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861048"/>
            <a:ext cx="2844800" cy="1346200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презент4\мос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140968"/>
            <a:ext cx="2282230" cy="2105918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123728" y="1628800"/>
            <a:ext cx="3384376" cy="1224136"/>
            <a:chOff x="899592" y="1052736"/>
            <a:chExt cx="4270674" cy="1651049"/>
          </a:xfrm>
        </p:grpSpPr>
        <p:pic>
          <p:nvPicPr>
            <p:cNvPr id="4" name="Picture 4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1052736"/>
              <a:ext cx="2974530" cy="1400795"/>
            </a:xfrm>
            <a:prstGeom prst="rect">
              <a:avLst/>
            </a:prstGeom>
            <a:noFill/>
          </p:spPr>
        </p:pic>
        <p:pic>
          <p:nvPicPr>
            <p:cNvPr id="1029" name="Picture 5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99592" y="1412776"/>
              <a:ext cx="2515812" cy="1184771"/>
            </a:xfrm>
            <a:prstGeom prst="rect">
              <a:avLst/>
            </a:prstGeom>
            <a:noFill/>
          </p:spPr>
        </p:pic>
        <p:pic>
          <p:nvPicPr>
            <p:cNvPr id="1030" name="Picture 6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060848"/>
              <a:ext cx="1365250" cy="642937"/>
            </a:xfrm>
            <a:prstGeom prst="rect">
              <a:avLst/>
            </a:prstGeom>
            <a:noFill/>
          </p:spPr>
        </p:pic>
      </p:grpSp>
      <p:pic>
        <p:nvPicPr>
          <p:cNvPr id="1032" name="Picture 8" descr="C:\Users\Владелец\Desktop\презент4\kamen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56992"/>
            <a:ext cx="2545521" cy="1476995"/>
          </a:xfrm>
          <a:prstGeom prst="rect">
            <a:avLst/>
          </a:prstGeom>
          <a:noFill/>
        </p:spPr>
      </p:pic>
      <p:pic>
        <p:nvPicPr>
          <p:cNvPr id="1033" name="Picture 9" descr="C:\Users\Владелец\Desktop\презент4\c179ad9263d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556792"/>
            <a:ext cx="1429082" cy="1872208"/>
          </a:xfrm>
          <a:prstGeom prst="rect">
            <a:avLst/>
          </a:prstGeom>
          <a:noFill/>
        </p:spPr>
      </p:pic>
      <p:pic>
        <p:nvPicPr>
          <p:cNvPr id="1034" name="Picture 10" descr="C:\Users\Владелец\Desktop\презент4\domik8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2056973" cy="1800200"/>
          </a:xfrm>
          <a:prstGeom prst="rect">
            <a:avLst/>
          </a:prstGeom>
          <a:noFill/>
        </p:spPr>
      </p:pic>
      <p:pic>
        <p:nvPicPr>
          <p:cNvPr id="1035" name="Picture 11" descr="C:\Users\Владелец\Desktop\презент4\болото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8640"/>
            <a:ext cx="1584176" cy="1291773"/>
          </a:xfrm>
          <a:prstGeom prst="rect">
            <a:avLst/>
          </a:prstGeom>
          <a:noFill/>
        </p:spPr>
      </p:pic>
      <p:pic>
        <p:nvPicPr>
          <p:cNvPr id="24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912451" y="1166563"/>
            <a:ext cx="645141" cy="597010"/>
          </a:xfrm>
          <a:prstGeom prst="rect">
            <a:avLst/>
          </a:prstGeom>
          <a:noFill/>
        </p:spPr>
      </p:pic>
      <p:pic>
        <p:nvPicPr>
          <p:cNvPr id="25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3568636" y="2534717"/>
            <a:ext cx="645140" cy="597009"/>
          </a:xfrm>
          <a:prstGeom prst="rect">
            <a:avLst/>
          </a:prstGeom>
          <a:noFill/>
        </p:spPr>
      </p:pic>
      <p:pic>
        <p:nvPicPr>
          <p:cNvPr id="2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175208" y="3191941"/>
            <a:ext cx="697018" cy="645017"/>
          </a:xfrm>
          <a:prstGeom prst="rect">
            <a:avLst/>
          </a:prstGeom>
          <a:noFill/>
        </p:spPr>
      </p:pic>
      <p:pic>
        <p:nvPicPr>
          <p:cNvPr id="27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4219402" y="4338913"/>
            <a:ext cx="667790" cy="617969"/>
          </a:xfrm>
          <a:prstGeom prst="rect">
            <a:avLst/>
          </a:prstGeom>
          <a:noFill/>
        </p:spPr>
      </p:pic>
      <p:pic>
        <p:nvPicPr>
          <p:cNvPr id="28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026550" y="4769233"/>
            <a:ext cx="657995" cy="608905"/>
          </a:xfrm>
          <a:prstGeom prst="rect">
            <a:avLst/>
          </a:prstGeom>
          <a:noFill/>
        </p:spPr>
      </p:pic>
      <p:pic>
        <p:nvPicPr>
          <p:cNvPr id="29" name="Picture 12" descr="C:\Users\Владелец\Desktop\презент4\камень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157444" y="5931738"/>
            <a:ext cx="684058" cy="633024"/>
          </a:xfrm>
          <a:prstGeom prst="rect">
            <a:avLst/>
          </a:prstGeom>
          <a:noFill/>
        </p:spPr>
      </p:pic>
      <p:pic>
        <p:nvPicPr>
          <p:cNvPr id="30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6507942" y="1147252"/>
            <a:ext cx="535689" cy="495724"/>
          </a:xfrm>
          <a:prstGeom prst="rect">
            <a:avLst/>
          </a:prstGeom>
          <a:noFill/>
        </p:spPr>
      </p:pic>
      <p:pic>
        <p:nvPicPr>
          <p:cNvPr id="1037" name="Picture 13" descr="C:\Users\Владелец\Desktop\презент4\kosh393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4355976" y="5157192"/>
            <a:ext cx="1078289" cy="1368152"/>
          </a:xfrm>
          <a:prstGeom prst="rect">
            <a:avLst/>
          </a:prstGeom>
          <a:noFill/>
        </p:spPr>
      </p:pic>
      <p:pic>
        <p:nvPicPr>
          <p:cNvPr id="32" name="Picture 12" descr="C:\Users\Владелец\Desktop\презент4\камень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629051" y="4341782"/>
            <a:ext cx="684058" cy="633024"/>
          </a:xfrm>
          <a:prstGeom prst="rect">
            <a:avLst/>
          </a:prstGeom>
          <a:noFill/>
        </p:spPr>
      </p:pic>
      <p:pic>
        <p:nvPicPr>
          <p:cNvPr id="1038" name="Picture 14" descr="C:\Users\Владелец\Desktop\презент4\deva114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674326" cy="1772816"/>
          </a:xfrm>
          <a:prstGeom prst="rect">
            <a:avLst/>
          </a:prstGeom>
          <a:noFill/>
        </p:spPr>
      </p:pic>
      <p:pic>
        <p:nvPicPr>
          <p:cNvPr id="1040" name="Picture 16" descr="C:\Users\Владелец\Desktop\презент4\забор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0"/>
            <a:ext cx="1589536" cy="1296144"/>
          </a:xfrm>
          <a:prstGeom prst="rect">
            <a:avLst/>
          </a:prstGeom>
          <a:noFill/>
        </p:spPr>
      </p:pic>
      <p:pic>
        <p:nvPicPr>
          <p:cNvPr id="3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443538" y="378473"/>
            <a:ext cx="667790" cy="617969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220787" y="5792788"/>
            <a:ext cx="1023937" cy="1106487"/>
            <a:chOff x="220787" y="5792788"/>
            <a:chExt cx="1023937" cy="1106487"/>
          </a:xfrm>
        </p:grpSpPr>
        <p:pic>
          <p:nvPicPr>
            <p:cNvPr id="1036" name="Picture 12" descr="C:\Users\Владелец\Desktop\презент4\камень.jpg">
              <a:hlinkClick r:id="rId2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848100">
              <a:off x="179512" y="5834063"/>
              <a:ext cx="1106487" cy="1023937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95536" y="6165304"/>
              <a:ext cx="698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старт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872197" y="635391"/>
            <a:ext cx="6904892" cy="5793544"/>
          </a:xfrm>
          <a:custGeom>
            <a:avLst/>
            <a:gdLst>
              <a:gd name="connsiteX0" fmla="*/ 0 w 6904892"/>
              <a:gd name="connsiteY0" fmla="*/ 5793544 h 5793544"/>
              <a:gd name="connsiteX1" fmla="*/ 506437 w 6904892"/>
              <a:gd name="connsiteY1" fmla="*/ 4513384 h 5793544"/>
              <a:gd name="connsiteX2" fmla="*/ 731520 w 6904892"/>
              <a:gd name="connsiteY2" fmla="*/ 4105421 h 5793544"/>
              <a:gd name="connsiteX3" fmla="*/ 886265 w 6904892"/>
              <a:gd name="connsiteY3" fmla="*/ 3767797 h 5793544"/>
              <a:gd name="connsiteX4" fmla="*/ 1223889 w 6904892"/>
              <a:gd name="connsiteY4" fmla="*/ 3387969 h 5793544"/>
              <a:gd name="connsiteX5" fmla="*/ 1758461 w 6904892"/>
              <a:gd name="connsiteY5" fmla="*/ 3444240 h 5793544"/>
              <a:gd name="connsiteX6" fmla="*/ 2194560 w 6904892"/>
              <a:gd name="connsiteY6" fmla="*/ 3824067 h 5793544"/>
              <a:gd name="connsiteX7" fmla="*/ 2686929 w 6904892"/>
              <a:gd name="connsiteY7" fmla="*/ 4443046 h 5793544"/>
              <a:gd name="connsiteX8" fmla="*/ 3221501 w 6904892"/>
              <a:gd name="connsiteY8" fmla="*/ 4808806 h 5793544"/>
              <a:gd name="connsiteX9" fmla="*/ 3910818 w 6904892"/>
              <a:gd name="connsiteY9" fmla="*/ 5188634 h 5793544"/>
              <a:gd name="connsiteX10" fmla="*/ 4853354 w 6904892"/>
              <a:gd name="connsiteY10" fmla="*/ 5216769 h 5793544"/>
              <a:gd name="connsiteX11" fmla="*/ 6147581 w 6904892"/>
              <a:gd name="connsiteY11" fmla="*/ 5441852 h 5793544"/>
              <a:gd name="connsiteX12" fmla="*/ 6471138 w 6904892"/>
              <a:gd name="connsiteY12" fmla="*/ 5019821 h 5793544"/>
              <a:gd name="connsiteX13" fmla="*/ 6541477 w 6904892"/>
              <a:gd name="connsiteY13" fmla="*/ 4513384 h 5793544"/>
              <a:gd name="connsiteX14" fmla="*/ 6541477 w 6904892"/>
              <a:gd name="connsiteY14" fmla="*/ 4372707 h 5793544"/>
              <a:gd name="connsiteX15" fmla="*/ 5880295 w 6904892"/>
              <a:gd name="connsiteY15" fmla="*/ 4006947 h 5793544"/>
              <a:gd name="connsiteX16" fmla="*/ 5120640 w 6904892"/>
              <a:gd name="connsiteY16" fmla="*/ 3908474 h 5793544"/>
              <a:gd name="connsiteX17" fmla="*/ 4360985 w 6904892"/>
              <a:gd name="connsiteY17" fmla="*/ 3908474 h 5793544"/>
              <a:gd name="connsiteX18" fmla="*/ 4009292 w 6904892"/>
              <a:gd name="connsiteY18" fmla="*/ 3922541 h 5793544"/>
              <a:gd name="connsiteX19" fmla="*/ 3699803 w 6904892"/>
              <a:gd name="connsiteY19" fmla="*/ 3781864 h 5793544"/>
              <a:gd name="connsiteX20" fmla="*/ 3573194 w 6904892"/>
              <a:gd name="connsiteY20" fmla="*/ 3289495 h 5793544"/>
              <a:gd name="connsiteX21" fmla="*/ 4121834 w 6904892"/>
              <a:gd name="connsiteY21" fmla="*/ 3036277 h 5793544"/>
              <a:gd name="connsiteX22" fmla="*/ 5064369 w 6904892"/>
              <a:gd name="connsiteY22" fmla="*/ 3219157 h 5793544"/>
              <a:gd name="connsiteX23" fmla="*/ 5641145 w 6904892"/>
              <a:gd name="connsiteY23" fmla="*/ 3219157 h 5793544"/>
              <a:gd name="connsiteX24" fmla="*/ 6513341 w 6904892"/>
              <a:gd name="connsiteY24" fmla="*/ 3092547 h 5793544"/>
              <a:gd name="connsiteX25" fmla="*/ 6724357 w 6904892"/>
              <a:gd name="connsiteY25" fmla="*/ 2754923 h 5793544"/>
              <a:gd name="connsiteX26" fmla="*/ 6752492 w 6904892"/>
              <a:gd name="connsiteY26" fmla="*/ 2600178 h 5793544"/>
              <a:gd name="connsiteX27" fmla="*/ 5809957 w 6904892"/>
              <a:gd name="connsiteY27" fmla="*/ 2417298 h 5793544"/>
              <a:gd name="connsiteX28" fmla="*/ 5064369 w 6904892"/>
              <a:gd name="connsiteY28" fmla="*/ 2431366 h 5793544"/>
              <a:gd name="connsiteX29" fmla="*/ 4375052 w 6904892"/>
              <a:gd name="connsiteY29" fmla="*/ 2445434 h 5793544"/>
              <a:gd name="connsiteX30" fmla="*/ 3629465 w 6904892"/>
              <a:gd name="connsiteY30" fmla="*/ 2361027 h 5793544"/>
              <a:gd name="connsiteX31" fmla="*/ 3235569 w 6904892"/>
              <a:gd name="connsiteY31" fmla="*/ 2234418 h 5793544"/>
              <a:gd name="connsiteX32" fmla="*/ 3094892 w 6904892"/>
              <a:gd name="connsiteY32" fmla="*/ 2037471 h 5793544"/>
              <a:gd name="connsiteX33" fmla="*/ 3953021 w 6904892"/>
              <a:gd name="connsiteY33" fmla="*/ 1488831 h 5793544"/>
              <a:gd name="connsiteX34" fmla="*/ 4684541 w 6904892"/>
              <a:gd name="connsiteY34" fmla="*/ 1305951 h 5793544"/>
              <a:gd name="connsiteX35" fmla="*/ 5824025 w 6904892"/>
              <a:gd name="connsiteY35" fmla="*/ 883920 h 5793544"/>
              <a:gd name="connsiteX36" fmla="*/ 5964701 w 6904892"/>
              <a:gd name="connsiteY36" fmla="*/ 532227 h 5793544"/>
              <a:gd name="connsiteX37" fmla="*/ 5866228 w 6904892"/>
              <a:gd name="connsiteY37" fmla="*/ 67994 h 5793544"/>
              <a:gd name="connsiteX38" fmla="*/ 5022166 w 6904892"/>
              <a:gd name="connsiteY38" fmla="*/ 124264 h 5793544"/>
              <a:gd name="connsiteX39" fmla="*/ 4360985 w 6904892"/>
              <a:gd name="connsiteY39" fmla="*/ 208671 h 5793544"/>
              <a:gd name="connsiteX40" fmla="*/ 3080825 w 6904892"/>
              <a:gd name="connsiteY40" fmla="*/ 447821 h 5793544"/>
              <a:gd name="connsiteX41" fmla="*/ 2574388 w 6904892"/>
              <a:gd name="connsiteY41" fmla="*/ 532227 h 5793544"/>
              <a:gd name="connsiteX42" fmla="*/ 1927274 w 6904892"/>
              <a:gd name="connsiteY42" fmla="*/ 644769 h 5793544"/>
              <a:gd name="connsiteX43" fmla="*/ 1209821 w 6904892"/>
              <a:gd name="connsiteY43" fmla="*/ 771378 h 5793544"/>
              <a:gd name="connsiteX44" fmla="*/ 844061 w 6904892"/>
              <a:gd name="connsiteY44" fmla="*/ 701040 h 5793544"/>
              <a:gd name="connsiteX45" fmla="*/ 858129 w 6904892"/>
              <a:gd name="connsiteY45" fmla="*/ 686972 h 57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04892" h="5793544">
                <a:moveTo>
                  <a:pt x="0" y="5793544"/>
                </a:moveTo>
                <a:cubicBezTo>
                  <a:pt x="192258" y="5294141"/>
                  <a:pt x="384517" y="4794738"/>
                  <a:pt x="506437" y="4513384"/>
                </a:cubicBezTo>
                <a:cubicBezTo>
                  <a:pt x="628357" y="4232030"/>
                  <a:pt x="668215" y="4229685"/>
                  <a:pt x="731520" y="4105421"/>
                </a:cubicBezTo>
                <a:cubicBezTo>
                  <a:pt x="794825" y="3981157"/>
                  <a:pt x="804204" y="3887372"/>
                  <a:pt x="886265" y="3767797"/>
                </a:cubicBezTo>
                <a:cubicBezTo>
                  <a:pt x="968327" y="3648222"/>
                  <a:pt x="1078523" y="3441895"/>
                  <a:pt x="1223889" y="3387969"/>
                </a:cubicBezTo>
                <a:cubicBezTo>
                  <a:pt x="1369255" y="3334043"/>
                  <a:pt x="1596683" y="3371557"/>
                  <a:pt x="1758461" y="3444240"/>
                </a:cubicBezTo>
                <a:cubicBezTo>
                  <a:pt x="1920240" y="3516923"/>
                  <a:pt x="2039815" y="3657599"/>
                  <a:pt x="2194560" y="3824067"/>
                </a:cubicBezTo>
                <a:cubicBezTo>
                  <a:pt x="2349305" y="3990535"/>
                  <a:pt x="2515772" y="4278923"/>
                  <a:pt x="2686929" y="4443046"/>
                </a:cubicBezTo>
                <a:cubicBezTo>
                  <a:pt x="2858086" y="4607169"/>
                  <a:pt x="3017520" y="4684541"/>
                  <a:pt x="3221501" y="4808806"/>
                </a:cubicBezTo>
                <a:cubicBezTo>
                  <a:pt x="3425482" y="4933071"/>
                  <a:pt x="3638843" y="5120640"/>
                  <a:pt x="3910818" y="5188634"/>
                </a:cubicBezTo>
                <a:cubicBezTo>
                  <a:pt x="4182793" y="5256628"/>
                  <a:pt x="4480560" y="5174566"/>
                  <a:pt x="4853354" y="5216769"/>
                </a:cubicBezTo>
                <a:cubicBezTo>
                  <a:pt x="5226148" y="5258972"/>
                  <a:pt x="5877950" y="5474677"/>
                  <a:pt x="6147581" y="5441852"/>
                </a:cubicBezTo>
                <a:cubicBezTo>
                  <a:pt x="6417212" y="5409027"/>
                  <a:pt x="6405489" y="5174566"/>
                  <a:pt x="6471138" y="5019821"/>
                </a:cubicBezTo>
                <a:cubicBezTo>
                  <a:pt x="6536787" y="4865076"/>
                  <a:pt x="6529754" y="4621236"/>
                  <a:pt x="6541477" y="4513384"/>
                </a:cubicBezTo>
                <a:cubicBezTo>
                  <a:pt x="6553200" y="4405532"/>
                  <a:pt x="6651674" y="4457113"/>
                  <a:pt x="6541477" y="4372707"/>
                </a:cubicBezTo>
                <a:cubicBezTo>
                  <a:pt x="6431280" y="4288301"/>
                  <a:pt x="6117101" y="4084319"/>
                  <a:pt x="5880295" y="4006947"/>
                </a:cubicBezTo>
                <a:cubicBezTo>
                  <a:pt x="5643489" y="3929575"/>
                  <a:pt x="5373858" y="3924886"/>
                  <a:pt x="5120640" y="3908474"/>
                </a:cubicBezTo>
                <a:cubicBezTo>
                  <a:pt x="4867422" y="3892062"/>
                  <a:pt x="4546210" y="3906130"/>
                  <a:pt x="4360985" y="3908474"/>
                </a:cubicBezTo>
                <a:cubicBezTo>
                  <a:pt x="4175760" y="3910818"/>
                  <a:pt x="4119489" y="3943643"/>
                  <a:pt x="4009292" y="3922541"/>
                </a:cubicBezTo>
                <a:cubicBezTo>
                  <a:pt x="3899095" y="3901439"/>
                  <a:pt x="3772486" y="3887372"/>
                  <a:pt x="3699803" y="3781864"/>
                </a:cubicBezTo>
                <a:cubicBezTo>
                  <a:pt x="3627120" y="3676356"/>
                  <a:pt x="3502856" y="3413759"/>
                  <a:pt x="3573194" y="3289495"/>
                </a:cubicBezTo>
                <a:cubicBezTo>
                  <a:pt x="3643532" y="3165231"/>
                  <a:pt x="3873305" y="3048000"/>
                  <a:pt x="4121834" y="3036277"/>
                </a:cubicBezTo>
                <a:cubicBezTo>
                  <a:pt x="4370363" y="3024554"/>
                  <a:pt x="4811151" y="3188677"/>
                  <a:pt x="5064369" y="3219157"/>
                </a:cubicBezTo>
                <a:cubicBezTo>
                  <a:pt x="5317587" y="3249637"/>
                  <a:pt x="5399650" y="3240259"/>
                  <a:pt x="5641145" y="3219157"/>
                </a:cubicBezTo>
                <a:cubicBezTo>
                  <a:pt x="5882640" y="3198055"/>
                  <a:pt x="6332806" y="3169919"/>
                  <a:pt x="6513341" y="3092547"/>
                </a:cubicBezTo>
                <a:cubicBezTo>
                  <a:pt x="6693876" y="3015175"/>
                  <a:pt x="6684499" y="2836984"/>
                  <a:pt x="6724357" y="2754923"/>
                </a:cubicBezTo>
                <a:cubicBezTo>
                  <a:pt x="6764215" y="2672862"/>
                  <a:pt x="6904892" y="2656449"/>
                  <a:pt x="6752492" y="2600178"/>
                </a:cubicBezTo>
                <a:cubicBezTo>
                  <a:pt x="6600092" y="2543907"/>
                  <a:pt x="6091311" y="2445433"/>
                  <a:pt x="5809957" y="2417298"/>
                </a:cubicBezTo>
                <a:cubicBezTo>
                  <a:pt x="5528603" y="2389163"/>
                  <a:pt x="5064369" y="2431366"/>
                  <a:pt x="5064369" y="2431366"/>
                </a:cubicBezTo>
                <a:cubicBezTo>
                  <a:pt x="4825218" y="2436055"/>
                  <a:pt x="4614203" y="2457157"/>
                  <a:pt x="4375052" y="2445434"/>
                </a:cubicBezTo>
                <a:cubicBezTo>
                  <a:pt x="4135901" y="2433711"/>
                  <a:pt x="3819379" y="2396196"/>
                  <a:pt x="3629465" y="2361027"/>
                </a:cubicBezTo>
                <a:cubicBezTo>
                  <a:pt x="3439551" y="2325858"/>
                  <a:pt x="3324665" y="2288344"/>
                  <a:pt x="3235569" y="2234418"/>
                </a:cubicBezTo>
                <a:cubicBezTo>
                  <a:pt x="3146474" y="2180492"/>
                  <a:pt x="2975317" y="2161735"/>
                  <a:pt x="3094892" y="2037471"/>
                </a:cubicBezTo>
                <a:cubicBezTo>
                  <a:pt x="3214467" y="1913207"/>
                  <a:pt x="3688080" y="1610751"/>
                  <a:pt x="3953021" y="1488831"/>
                </a:cubicBezTo>
                <a:cubicBezTo>
                  <a:pt x="4217962" y="1366911"/>
                  <a:pt x="4372707" y="1406769"/>
                  <a:pt x="4684541" y="1305951"/>
                </a:cubicBezTo>
                <a:cubicBezTo>
                  <a:pt x="4996375" y="1205133"/>
                  <a:pt x="5610665" y="1012874"/>
                  <a:pt x="5824025" y="883920"/>
                </a:cubicBezTo>
                <a:cubicBezTo>
                  <a:pt x="6037385" y="754966"/>
                  <a:pt x="5957667" y="668215"/>
                  <a:pt x="5964701" y="532227"/>
                </a:cubicBezTo>
                <a:cubicBezTo>
                  <a:pt x="5971735" y="396239"/>
                  <a:pt x="6023317" y="135988"/>
                  <a:pt x="5866228" y="67994"/>
                </a:cubicBezTo>
                <a:cubicBezTo>
                  <a:pt x="5709139" y="0"/>
                  <a:pt x="5273040" y="100818"/>
                  <a:pt x="5022166" y="124264"/>
                </a:cubicBezTo>
                <a:cubicBezTo>
                  <a:pt x="4771292" y="147710"/>
                  <a:pt x="4684542" y="154745"/>
                  <a:pt x="4360985" y="208671"/>
                </a:cubicBezTo>
                <a:cubicBezTo>
                  <a:pt x="4037428" y="262597"/>
                  <a:pt x="3378591" y="393895"/>
                  <a:pt x="3080825" y="447821"/>
                </a:cubicBezTo>
                <a:cubicBezTo>
                  <a:pt x="2783059" y="501747"/>
                  <a:pt x="2574388" y="532227"/>
                  <a:pt x="2574388" y="532227"/>
                </a:cubicBezTo>
                <a:lnTo>
                  <a:pt x="1927274" y="644769"/>
                </a:lnTo>
                <a:cubicBezTo>
                  <a:pt x="1699846" y="684627"/>
                  <a:pt x="1390356" y="762000"/>
                  <a:pt x="1209821" y="771378"/>
                </a:cubicBezTo>
                <a:cubicBezTo>
                  <a:pt x="1029286" y="780756"/>
                  <a:pt x="902676" y="715108"/>
                  <a:pt x="844061" y="701040"/>
                </a:cubicBezTo>
                <a:cubicBezTo>
                  <a:pt x="785446" y="686972"/>
                  <a:pt x="821787" y="686972"/>
                  <a:pt x="858129" y="686972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876124">
            <a:off x="461566" y="2681833"/>
            <a:ext cx="4322867" cy="3960440"/>
          </a:xfrm>
          <a:custGeom>
            <a:avLst/>
            <a:gdLst>
              <a:gd name="connsiteX0" fmla="*/ 5711483 w 5711483"/>
              <a:gd name="connsiteY0" fmla="*/ 4042117 h 4297680"/>
              <a:gd name="connsiteX1" fmla="*/ 4881489 w 5711483"/>
              <a:gd name="connsiteY1" fmla="*/ 4295335 h 4297680"/>
              <a:gd name="connsiteX2" fmla="*/ 4417255 w 5711483"/>
              <a:gd name="connsiteY2" fmla="*/ 4056184 h 4297680"/>
              <a:gd name="connsiteX3" fmla="*/ 3784209 w 5711483"/>
              <a:gd name="connsiteY3" fmla="*/ 3929575 h 4297680"/>
              <a:gd name="connsiteX4" fmla="*/ 3179298 w 5711483"/>
              <a:gd name="connsiteY4" fmla="*/ 4084320 h 4297680"/>
              <a:gd name="connsiteX5" fmla="*/ 2799471 w 5711483"/>
              <a:gd name="connsiteY5" fmla="*/ 3788898 h 4297680"/>
              <a:gd name="connsiteX6" fmla="*/ 2926080 w 5711483"/>
              <a:gd name="connsiteY6" fmla="*/ 3254326 h 4297680"/>
              <a:gd name="connsiteX7" fmla="*/ 2729132 w 5711483"/>
              <a:gd name="connsiteY7" fmla="*/ 3029243 h 4297680"/>
              <a:gd name="connsiteX8" fmla="*/ 2489981 w 5711483"/>
              <a:gd name="connsiteY8" fmla="*/ 2944837 h 4297680"/>
              <a:gd name="connsiteX9" fmla="*/ 2039815 w 5711483"/>
              <a:gd name="connsiteY9" fmla="*/ 2733821 h 4297680"/>
              <a:gd name="connsiteX10" fmla="*/ 1659988 w 5711483"/>
              <a:gd name="connsiteY10" fmla="*/ 2353994 h 4297680"/>
              <a:gd name="connsiteX11" fmla="*/ 1448972 w 5711483"/>
              <a:gd name="connsiteY11" fmla="*/ 1622474 h 4297680"/>
              <a:gd name="connsiteX12" fmla="*/ 1589649 w 5711483"/>
              <a:gd name="connsiteY12" fmla="*/ 1214511 h 4297680"/>
              <a:gd name="connsiteX13" fmla="*/ 1575581 w 5711483"/>
              <a:gd name="connsiteY13" fmla="*/ 679938 h 4297680"/>
              <a:gd name="connsiteX14" fmla="*/ 1083212 w 5711483"/>
              <a:gd name="connsiteY14" fmla="*/ 511126 h 4297680"/>
              <a:gd name="connsiteX15" fmla="*/ 717452 w 5711483"/>
              <a:gd name="connsiteY15" fmla="*/ 286043 h 4297680"/>
              <a:gd name="connsiteX16" fmla="*/ 464234 w 5711483"/>
              <a:gd name="connsiteY16" fmla="*/ 131298 h 4297680"/>
              <a:gd name="connsiteX17" fmla="*/ 42203 w 5711483"/>
              <a:gd name="connsiteY17" fmla="*/ 18757 h 4297680"/>
              <a:gd name="connsiteX18" fmla="*/ 211015 w 5711483"/>
              <a:gd name="connsiteY18" fmla="*/ 18757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1483" h="4297680">
                <a:moveTo>
                  <a:pt x="5711483" y="4042117"/>
                </a:moveTo>
                <a:cubicBezTo>
                  <a:pt x="5404338" y="4167554"/>
                  <a:pt x="5097194" y="4292991"/>
                  <a:pt x="4881489" y="4295335"/>
                </a:cubicBezTo>
                <a:cubicBezTo>
                  <a:pt x="4665784" y="4297680"/>
                  <a:pt x="4600135" y="4117144"/>
                  <a:pt x="4417255" y="4056184"/>
                </a:cubicBezTo>
                <a:cubicBezTo>
                  <a:pt x="4234375" y="3995224"/>
                  <a:pt x="3990535" y="3924886"/>
                  <a:pt x="3784209" y="3929575"/>
                </a:cubicBezTo>
                <a:cubicBezTo>
                  <a:pt x="3577883" y="3934264"/>
                  <a:pt x="3343421" y="4107766"/>
                  <a:pt x="3179298" y="4084320"/>
                </a:cubicBezTo>
                <a:cubicBezTo>
                  <a:pt x="3015175" y="4060874"/>
                  <a:pt x="2841674" y="3927230"/>
                  <a:pt x="2799471" y="3788898"/>
                </a:cubicBezTo>
                <a:cubicBezTo>
                  <a:pt x="2757268" y="3650566"/>
                  <a:pt x="2937803" y="3380935"/>
                  <a:pt x="2926080" y="3254326"/>
                </a:cubicBezTo>
                <a:cubicBezTo>
                  <a:pt x="2914357" y="3127717"/>
                  <a:pt x="2801815" y="3080824"/>
                  <a:pt x="2729132" y="3029243"/>
                </a:cubicBezTo>
                <a:cubicBezTo>
                  <a:pt x="2656449" y="2977662"/>
                  <a:pt x="2604867" y="2994074"/>
                  <a:pt x="2489981" y="2944837"/>
                </a:cubicBezTo>
                <a:cubicBezTo>
                  <a:pt x="2375095" y="2895600"/>
                  <a:pt x="2178147" y="2832295"/>
                  <a:pt x="2039815" y="2733821"/>
                </a:cubicBezTo>
                <a:cubicBezTo>
                  <a:pt x="1901483" y="2635347"/>
                  <a:pt x="1758462" y="2539219"/>
                  <a:pt x="1659988" y="2353994"/>
                </a:cubicBezTo>
                <a:cubicBezTo>
                  <a:pt x="1561514" y="2168770"/>
                  <a:pt x="1460695" y="1812388"/>
                  <a:pt x="1448972" y="1622474"/>
                </a:cubicBezTo>
                <a:cubicBezTo>
                  <a:pt x="1437249" y="1432560"/>
                  <a:pt x="1568548" y="1371600"/>
                  <a:pt x="1589649" y="1214511"/>
                </a:cubicBezTo>
                <a:cubicBezTo>
                  <a:pt x="1610750" y="1057422"/>
                  <a:pt x="1659987" y="797169"/>
                  <a:pt x="1575581" y="679938"/>
                </a:cubicBezTo>
                <a:cubicBezTo>
                  <a:pt x="1491175" y="562707"/>
                  <a:pt x="1226234" y="576775"/>
                  <a:pt x="1083212" y="511126"/>
                </a:cubicBezTo>
                <a:cubicBezTo>
                  <a:pt x="940191" y="445477"/>
                  <a:pt x="717452" y="286043"/>
                  <a:pt x="717452" y="286043"/>
                </a:cubicBezTo>
                <a:cubicBezTo>
                  <a:pt x="614289" y="222738"/>
                  <a:pt x="576775" y="175846"/>
                  <a:pt x="464234" y="131298"/>
                </a:cubicBezTo>
                <a:cubicBezTo>
                  <a:pt x="351693" y="86750"/>
                  <a:pt x="84406" y="37514"/>
                  <a:pt x="42203" y="18757"/>
                </a:cubicBezTo>
                <a:cubicBezTo>
                  <a:pt x="0" y="0"/>
                  <a:pt x="105507" y="9378"/>
                  <a:pt x="211015" y="18757"/>
                </a:cubicBezTo>
              </a:path>
            </a:pathLst>
          </a:custGeom>
          <a:ln w="171450" cap="flat" cmpd="sng">
            <a:solidFill>
              <a:srgbClr val="00B0F0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63500"/>
          </a:effectLst>
          <a:scene3d>
            <a:camera prst="isometricTopUp"/>
            <a:lightRig rig="glow" dir="t"/>
          </a:scene3d>
          <a:sp3d extrusionH="76200" contourW="12700" prstMaterial="translucentPowder">
            <a:bevelT prst="angle"/>
            <a:bevelB/>
            <a:extrusionClr>
              <a:srgbClr val="002060"/>
            </a:extrusionClr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презент4\d8843be771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157192"/>
            <a:ext cx="4452630" cy="1361678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презент4\ле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861048"/>
            <a:ext cx="2844800" cy="1346200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презент4\мос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140968"/>
            <a:ext cx="2282230" cy="2105918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123728" y="1628800"/>
            <a:ext cx="3384376" cy="1224136"/>
            <a:chOff x="899592" y="1052736"/>
            <a:chExt cx="4270674" cy="1651049"/>
          </a:xfrm>
        </p:grpSpPr>
        <p:pic>
          <p:nvPicPr>
            <p:cNvPr id="4" name="Picture 4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1052736"/>
              <a:ext cx="2974530" cy="1400795"/>
            </a:xfrm>
            <a:prstGeom prst="rect">
              <a:avLst/>
            </a:prstGeom>
            <a:noFill/>
          </p:spPr>
        </p:pic>
        <p:pic>
          <p:nvPicPr>
            <p:cNvPr id="1029" name="Picture 5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99592" y="1412776"/>
              <a:ext cx="2515812" cy="1184771"/>
            </a:xfrm>
            <a:prstGeom prst="rect">
              <a:avLst/>
            </a:prstGeom>
            <a:noFill/>
          </p:spPr>
        </p:pic>
        <p:pic>
          <p:nvPicPr>
            <p:cNvPr id="1030" name="Picture 6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060848"/>
              <a:ext cx="1365250" cy="642937"/>
            </a:xfrm>
            <a:prstGeom prst="rect">
              <a:avLst/>
            </a:prstGeom>
            <a:noFill/>
          </p:spPr>
        </p:pic>
      </p:grpSp>
      <p:pic>
        <p:nvPicPr>
          <p:cNvPr id="1032" name="Picture 8" descr="C:\Users\Владелец\Desktop\презент4\kamen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56992"/>
            <a:ext cx="2545521" cy="1476995"/>
          </a:xfrm>
          <a:prstGeom prst="rect">
            <a:avLst/>
          </a:prstGeom>
          <a:noFill/>
        </p:spPr>
      </p:pic>
      <p:pic>
        <p:nvPicPr>
          <p:cNvPr id="1033" name="Picture 9" descr="C:\Users\Владелец\Desktop\презент4\c179ad9263d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556792"/>
            <a:ext cx="1429082" cy="1872208"/>
          </a:xfrm>
          <a:prstGeom prst="rect">
            <a:avLst/>
          </a:prstGeom>
          <a:noFill/>
        </p:spPr>
      </p:pic>
      <p:pic>
        <p:nvPicPr>
          <p:cNvPr id="1034" name="Picture 10" descr="C:\Users\Владелец\Desktop\презент4\domik8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2056973" cy="1800200"/>
          </a:xfrm>
          <a:prstGeom prst="rect">
            <a:avLst/>
          </a:prstGeom>
          <a:noFill/>
        </p:spPr>
      </p:pic>
      <p:pic>
        <p:nvPicPr>
          <p:cNvPr id="1035" name="Picture 11" descr="C:\Users\Владелец\Desktop\презент4\болото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8640"/>
            <a:ext cx="1584176" cy="1291773"/>
          </a:xfrm>
          <a:prstGeom prst="rect">
            <a:avLst/>
          </a:prstGeom>
          <a:noFill/>
        </p:spPr>
      </p:pic>
      <p:pic>
        <p:nvPicPr>
          <p:cNvPr id="24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912451" y="1166563"/>
            <a:ext cx="645141" cy="597010"/>
          </a:xfrm>
          <a:prstGeom prst="rect">
            <a:avLst/>
          </a:prstGeom>
          <a:noFill/>
        </p:spPr>
      </p:pic>
      <p:pic>
        <p:nvPicPr>
          <p:cNvPr id="25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3568636" y="2534717"/>
            <a:ext cx="645140" cy="597009"/>
          </a:xfrm>
          <a:prstGeom prst="rect">
            <a:avLst/>
          </a:prstGeom>
          <a:noFill/>
        </p:spPr>
      </p:pic>
      <p:pic>
        <p:nvPicPr>
          <p:cNvPr id="2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175208" y="3191941"/>
            <a:ext cx="697018" cy="645017"/>
          </a:xfrm>
          <a:prstGeom prst="rect">
            <a:avLst/>
          </a:prstGeom>
          <a:noFill/>
        </p:spPr>
      </p:pic>
      <p:pic>
        <p:nvPicPr>
          <p:cNvPr id="27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4219402" y="4338913"/>
            <a:ext cx="667790" cy="617969"/>
          </a:xfrm>
          <a:prstGeom prst="rect">
            <a:avLst/>
          </a:prstGeom>
          <a:noFill/>
        </p:spPr>
      </p:pic>
      <p:pic>
        <p:nvPicPr>
          <p:cNvPr id="29" name="Picture 12" descr="C:\Users\Владелец\Desktop\презент4\камень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157444" y="5931738"/>
            <a:ext cx="684058" cy="633024"/>
          </a:xfrm>
          <a:prstGeom prst="rect">
            <a:avLst/>
          </a:prstGeom>
          <a:noFill/>
        </p:spPr>
      </p:pic>
      <p:pic>
        <p:nvPicPr>
          <p:cNvPr id="30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6507942" y="1147252"/>
            <a:ext cx="535689" cy="495724"/>
          </a:xfrm>
          <a:prstGeom prst="rect">
            <a:avLst/>
          </a:prstGeom>
          <a:noFill/>
        </p:spPr>
      </p:pic>
      <p:pic>
        <p:nvPicPr>
          <p:cNvPr id="1037" name="Picture 13" descr="C:\Users\Владелец\Desktop\презент4\kosh393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80312" y="3861048"/>
            <a:ext cx="1078289" cy="1368152"/>
          </a:xfrm>
          <a:prstGeom prst="rect">
            <a:avLst/>
          </a:prstGeom>
          <a:noFill/>
        </p:spPr>
      </p:pic>
      <p:pic>
        <p:nvPicPr>
          <p:cNvPr id="32" name="Picture 12" descr="C:\Users\Владелец\Desktop\презент4\камень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629051" y="4341782"/>
            <a:ext cx="684058" cy="633024"/>
          </a:xfrm>
          <a:prstGeom prst="rect">
            <a:avLst/>
          </a:prstGeom>
          <a:noFill/>
        </p:spPr>
      </p:pic>
      <p:pic>
        <p:nvPicPr>
          <p:cNvPr id="1038" name="Picture 14" descr="C:\Users\Владелец\Desktop\презент4\deva114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674326" cy="1772816"/>
          </a:xfrm>
          <a:prstGeom prst="rect">
            <a:avLst/>
          </a:prstGeom>
          <a:noFill/>
        </p:spPr>
      </p:pic>
      <p:pic>
        <p:nvPicPr>
          <p:cNvPr id="1040" name="Picture 16" descr="C:\Users\Владелец\Desktop\презент4\забор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0"/>
            <a:ext cx="1589536" cy="1296144"/>
          </a:xfrm>
          <a:prstGeom prst="rect">
            <a:avLst/>
          </a:prstGeom>
          <a:noFill/>
        </p:spPr>
      </p:pic>
      <p:pic>
        <p:nvPicPr>
          <p:cNvPr id="3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443538" y="378473"/>
            <a:ext cx="667790" cy="617969"/>
          </a:xfrm>
          <a:prstGeom prst="rect">
            <a:avLst/>
          </a:prstGeom>
          <a:noFill/>
        </p:spPr>
      </p:pic>
      <p:pic>
        <p:nvPicPr>
          <p:cNvPr id="28" name="Picture 12" descr="C:\Users\Владелец\Desktop\презент4\камень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026550" y="4769233"/>
            <a:ext cx="657995" cy="608905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220787" y="5792788"/>
            <a:ext cx="1023937" cy="1106487"/>
            <a:chOff x="220787" y="5792788"/>
            <a:chExt cx="1023937" cy="1106487"/>
          </a:xfrm>
        </p:grpSpPr>
        <p:pic>
          <p:nvPicPr>
            <p:cNvPr id="1036" name="Picture 12" descr="C:\Users\Владелец\Desktop\презент4\камень.jpg">
              <a:hlinkClick r:id="rId2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848100">
              <a:off x="179512" y="5834063"/>
              <a:ext cx="1106487" cy="1023937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95536" y="6165304"/>
              <a:ext cx="698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старт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872197" y="635391"/>
            <a:ext cx="6904892" cy="5793544"/>
          </a:xfrm>
          <a:custGeom>
            <a:avLst/>
            <a:gdLst>
              <a:gd name="connsiteX0" fmla="*/ 0 w 6904892"/>
              <a:gd name="connsiteY0" fmla="*/ 5793544 h 5793544"/>
              <a:gd name="connsiteX1" fmla="*/ 506437 w 6904892"/>
              <a:gd name="connsiteY1" fmla="*/ 4513384 h 5793544"/>
              <a:gd name="connsiteX2" fmla="*/ 731520 w 6904892"/>
              <a:gd name="connsiteY2" fmla="*/ 4105421 h 5793544"/>
              <a:gd name="connsiteX3" fmla="*/ 886265 w 6904892"/>
              <a:gd name="connsiteY3" fmla="*/ 3767797 h 5793544"/>
              <a:gd name="connsiteX4" fmla="*/ 1223889 w 6904892"/>
              <a:gd name="connsiteY4" fmla="*/ 3387969 h 5793544"/>
              <a:gd name="connsiteX5" fmla="*/ 1758461 w 6904892"/>
              <a:gd name="connsiteY5" fmla="*/ 3444240 h 5793544"/>
              <a:gd name="connsiteX6" fmla="*/ 2194560 w 6904892"/>
              <a:gd name="connsiteY6" fmla="*/ 3824067 h 5793544"/>
              <a:gd name="connsiteX7" fmla="*/ 2686929 w 6904892"/>
              <a:gd name="connsiteY7" fmla="*/ 4443046 h 5793544"/>
              <a:gd name="connsiteX8" fmla="*/ 3221501 w 6904892"/>
              <a:gd name="connsiteY8" fmla="*/ 4808806 h 5793544"/>
              <a:gd name="connsiteX9" fmla="*/ 3910818 w 6904892"/>
              <a:gd name="connsiteY9" fmla="*/ 5188634 h 5793544"/>
              <a:gd name="connsiteX10" fmla="*/ 4853354 w 6904892"/>
              <a:gd name="connsiteY10" fmla="*/ 5216769 h 5793544"/>
              <a:gd name="connsiteX11" fmla="*/ 6147581 w 6904892"/>
              <a:gd name="connsiteY11" fmla="*/ 5441852 h 5793544"/>
              <a:gd name="connsiteX12" fmla="*/ 6471138 w 6904892"/>
              <a:gd name="connsiteY12" fmla="*/ 5019821 h 5793544"/>
              <a:gd name="connsiteX13" fmla="*/ 6541477 w 6904892"/>
              <a:gd name="connsiteY13" fmla="*/ 4513384 h 5793544"/>
              <a:gd name="connsiteX14" fmla="*/ 6541477 w 6904892"/>
              <a:gd name="connsiteY14" fmla="*/ 4372707 h 5793544"/>
              <a:gd name="connsiteX15" fmla="*/ 5880295 w 6904892"/>
              <a:gd name="connsiteY15" fmla="*/ 4006947 h 5793544"/>
              <a:gd name="connsiteX16" fmla="*/ 5120640 w 6904892"/>
              <a:gd name="connsiteY16" fmla="*/ 3908474 h 5793544"/>
              <a:gd name="connsiteX17" fmla="*/ 4360985 w 6904892"/>
              <a:gd name="connsiteY17" fmla="*/ 3908474 h 5793544"/>
              <a:gd name="connsiteX18" fmla="*/ 4009292 w 6904892"/>
              <a:gd name="connsiteY18" fmla="*/ 3922541 h 5793544"/>
              <a:gd name="connsiteX19" fmla="*/ 3699803 w 6904892"/>
              <a:gd name="connsiteY19" fmla="*/ 3781864 h 5793544"/>
              <a:gd name="connsiteX20" fmla="*/ 3573194 w 6904892"/>
              <a:gd name="connsiteY20" fmla="*/ 3289495 h 5793544"/>
              <a:gd name="connsiteX21" fmla="*/ 4121834 w 6904892"/>
              <a:gd name="connsiteY21" fmla="*/ 3036277 h 5793544"/>
              <a:gd name="connsiteX22" fmla="*/ 5064369 w 6904892"/>
              <a:gd name="connsiteY22" fmla="*/ 3219157 h 5793544"/>
              <a:gd name="connsiteX23" fmla="*/ 5641145 w 6904892"/>
              <a:gd name="connsiteY23" fmla="*/ 3219157 h 5793544"/>
              <a:gd name="connsiteX24" fmla="*/ 6513341 w 6904892"/>
              <a:gd name="connsiteY24" fmla="*/ 3092547 h 5793544"/>
              <a:gd name="connsiteX25" fmla="*/ 6724357 w 6904892"/>
              <a:gd name="connsiteY25" fmla="*/ 2754923 h 5793544"/>
              <a:gd name="connsiteX26" fmla="*/ 6752492 w 6904892"/>
              <a:gd name="connsiteY26" fmla="*/ 2600178 h 5793544"/>
              <a:gd name="connsiteX27" fmla="*/ 5809957 w 6904892"/>
              <a:gd name="connsiteY27" fmla="*/ 2417298 h 5793544"/>
              <a:gd name="connsiteX28" fmla="*/ 5064369 w 6904892"/>
              <a:gd name="connsiteY28" fmla="*/ 2431366 h 5793544"/>
              <a:gd name="connsiteX29" fmla="*/ 4375052 w 6904892"/>
              <a:gd name="connsiteY29" fmla="*/ 2445434 h 5793544"/>
              <a:gd name="connsiteX30" fmla="*/ 3629465 w 6904892"/>
              <a:gd name="connsiteY30" fmla="*/ 2361027 h 5793544"/>
              <a:gd name="connsiteX31" fmla="*/ 3235569 w 6904892"/>
              <a:gd name="connsiteY31" fmla="*/ 2234418 h 5793544"/>
              <a:gd name="connsiteX32" fmla="*/ 3094892 w 6904892"/>
              <a:gd name="connsiteY32" fmla="*/ 2037471 h 5793544"/>
              <a:gd name="connsiteX33" fmla="*/ 3953021 w 6904892"/>
              <a:gd name="connsiteY33" fmla="*/ 1488831 h 5793544"/>
              <a:gd name="connsiteX34" fmla="*/ 4684541 w 6904892"/>
              <a:gd name="connsiteY34" fmla="*/ 1305951 h 5793544"/>
              <a:gd name="connsiteX35" fmla="*/ 5824025 w 6904892"/>
              <a:gd name="connsiteY35" fmla="*/ 883920 h 5793544"/>
              <a:gd name="connsiteX36" fmla="*/ 5964701 w 6904892"/>
              <a:gd name="connsiteY36" fmla="*/ 532227 h 5793544"/>
              <a:gd name="connsiteX37" fmla="*/ 5866228 w 6904892"/>
              <a:gd name="connsiteY37" fmla="*/ 67994 h 5793544"/>
              <a:gd name="connsiteX38" fmla="*/ 5022166 w 6904892"/>
              <a:gd name="connsiteY38" fmla="*/ 124264 h 5793544"/>
              <a:gd name="connsiteX39" fmla="*/ 4360985 w 6904892"/>
              <a:gd name="connsiteY39" fmla="*/ 208671 h 5793544"/>
              <a:gd name="connsiteX40" fmla="*/ 3080825 w 6904892"/>
              <a:gd name="connsiteY40" fmla="*/ 447821 h 5793544"/>
              <a:gd name="connsiteX41" fmla="*/ 2574388 w 6904892"/>
              <a:gd name="connsiteY41" fmla="*/ 532227 h 5793544"/>
              <a:gd name="connsiteX42" fmla="*/ 1927274 w 6904892"/>
              <a:gd name="connsiteY42" fmla="*/ 644769 h 5793544"/>
              <a:gd name="connsiteX43" fmla="*/ 1209821 w 6904892"/>
              <a:gd name="connsiteY43" fmla="*/ 771378 h 5793544"/>
              <a:gd name="connsiteX44" fmla="*/ 844061 w 6904892"/>
              <a:gd name="connsiteY44" fmla="*/ 701040 h 5793544"/>
              <a:gd name="connsiteX45" fmla="*/ 858129 w 6904892"/>
              <a:gd name="connsiteY45" fmla="*/ 686972 h 57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04892" h="5793544">
                <a:moveTo>
                  <a:pt x="0" y="5793544"/>
                </a:moveTo>
                <a:cubicBezTo>
                  <a:pt x="192258" y="5294141"/>
                  <a:pt x="384517" y="4794738"/>
                  <a:pt x="506437" y="4513384"/>
                </a:cubicBezTo>
                <a:cubicBezTo>
                  <a:pt x="628357" y="4232030"/>
                  <a:pt x="668215" y="4229685"/>
                  <a:pt x="731520" y="4105421"/>
                </a:cubicBezTo>
                <a:cubicBezTo>
                  <a:pt x="794825" y="3981157"/>
                  <a:pt x="804204" y="3887372"/>
                  <a:pt x="886265" y="3767797"/>
                </a:cubicBezTo>
                <a:cubicBezTo>
                  <a:pt x="968327" y="3648222"/>
                  <a:pt x="1078523" y="3441895"/>
                  <a:pt x="1223889" y="3387969"/>
                </a:cubicBezTo>
                <a:cubicBezTo>
                  <a:pt x="1369255" y="3334043"/>
                  <a:pt x="1596683" y="3371557"/>
                  <a:pt x="1758461" y="3444240"/>
                </a:cubicBezTo>
                <a:cubicBezTo>
                  <a:pt x="1920240" y="3516923"/>
                  <a:pt x="2039815" y="3657599"/>
                  <a:pt x="2194560" y="3824067"/>
                </a:cubicBezTo>
                <a:cubicBezTo>
                  <a:pt x="2349305" y="3990535"/>
                  <a:pt x="2515772" y="4278923"/>
                  <a:pt x="2686929" y="4443046"/>
                </a:cubicBezTo>
                <a:cubicBezTo>
                  <a:pt x="2858086" y="4607169"/>
                  <a:pt x="3017520" y="4684541"/>
                  <a:pt x="3221501" y="4808806"/>
                </a:cubicBezTo>
                <a:cubicBezTo>
                  <a:pt x="3425482" y="4933071"/>
                  <a:pt x="3638843" y="5120640"/>
                  <a:pt x="3910818" y="5188634"/>
                </a:cubicBezTo>
                <a:cubicBezTo>
                  <a:pt x="4182793" y="5256628"/>
                  <a:pt x="4480560" y="5174566"/>
                  <a:pt x="4853354" y="5216769"/>
                </a:cubicBezTo>
                <a:cubicBezTo>
                  <a:pt x="5226148" y="5258972"/>
                  <a:pt x="5877950" y="5474677"/>
                  <a:pt x="6147581" y="5441852"/>
                </a:cubicBezTo>
                <a:cubicBezTo>
                  <a:pt x="6417212" y="5409027"/>
                  <a:pt x="6405489" y="5174566"/>
                  <a:pt x="6471138" y="5019821"/>
                </a:cubicBezTo>
                <a:cubicBezTo>
                  <a:pt x="6536787" y="4865076"/>
                  <a:pt x="6529754" y="4621236"/>
                  <a:pt x="6541477" y="4513384"/>
                </a:cubicBezTo>
                <a:cubicBezTo>
                  <a:pt x="6553200" y="4405532"/>
                  <a:pt x="6651674" y="4457113"/>
                  <a:pt x="6541477" y="4372707"/>
                </a:cubicBezTo>
                <a:cubicBezTo>
                  <a:pt x="6431280" y="4288301"/>
                  <a:pt x="6117101" y="4084319"/>
                  <a:pt x="5880295" y="4006947"/>
                </a:cubicBezTo>
                <a:cubicBezTo>
                  <a:pt x="5643489" y="3929575"/>
                  <a:pt x="5373858" y="3924886"/>
                  <a:pt x="5120640" y="3908474"/>
                </a:cubicBezTo>
                <a:cubicBezTo>
                  <a:pt x="4867422" y="3892062"/>
                  <a:pt x="4546210" y="3906130"/>
                  <a:pt x="4360985" y="3908474"/>
                </a:cubicBezTo>
                <a:cubicBezTo>
                  <a:pt x="4175760" y="3910818"/>
                  <a:pt x="4119489" y="3943643"/>
                  <a:pt x="4009292" y="3922541"/>
                </a:cubicBezTo>
                <a:cubicBezTo>
                  <a:pt x="3899095" y="3901439"/>
                  <a:pt x="3772486" y="3887372"/>
                  <a:pt x="3699803" y="3781864"/>
                </a:cubicBezTo>
                <a:cubicBezTo>
                  <a:pt x="3627120" y="3676356"/>
                  <a:pt x="3502856" y="3413759"/>
                  <a:pt x="3573194" y="3289495"/>
                </a:cubicBezTo>
                <a:cubicBezTo>
                  <a:pt x="3643532" y="3165231"/>
                  <a:pt x="3873305" y="3048000"/>
                  <a:pt x="4121834" y="3036277"/>
                </a:cubicBezTo>
                <a:cubicBezTo>
                  <a:pt x="4370363" y="3024554"/>
                  <a:pt x="4811151" y="3188677"/>
                  <a:pt x="5064369" y="3219157"/>
                </a:cubicBezTo>
                <a:cubicBezTo>
                  <a:pt x="5317587" y="3249637"/>
                  <a:pt x="5399650" y="3240259"/>
                  <a:pt x="5641145" y="3219157"/>
                </a:cubicBezTo>
                <a:cubicBezTo>
                  <a:pt x="5882640" y="3198055"/>
                  <a:pt x="6332806" y="3169919"/>
                  <a:pt x="6513341" y="3092547"/>
                </a:cubicBezTo>
                <a:cubicBezTo>
                  <a:pt x="6693876" y="3015175"/>
                  <a:pt x="6684499" y="2836984"/>
                  <a:pt x="6724357" y="2754923"/>
                </a:cubicBezTo>
                <a:cubicBezTo>
                  <a:pt x="6764215" y="2672862"/>
                  <a:pt x="6904892" y="2656449"/>
                  <a:pt x="6752492" y="2600178"/>
                </a:cubicBezTo>
                <a:cubicBezTo>
                  <a:pt x="6600092" y="2543907"/>
                  <a:pt x="6091311" y="2445433"/>
                  <a:pt x="5809957" y="2417298"/>
                </a:cubicBezTo>
                <a:cubicBezTo>
                  <a:pt x="5528603" y="2389163"/>
                  <a:pt x="5064369" y="2431366"/>
                  <a:pt x="5064369" y="2431366"/>
                </a:cubicBezTo>
                <a:cubicBezTo>
                  <a:pt x="4825218" y="2436055"/>
                  <a:pt x="4614203" y="2457157"/>
                  <a:pt x="4375052" y="2445434"/>
                </a:cubicBezTo>
                <a:cubicBezTo>
                  <a:pt x="4135901" y="2433711"/>
                  <a:pt x="3819379" y="2396196"/>
                  <a:pt x="3629465" y="2361027"/>
                </a:cubicBezTo>
                <a:cubicBezTo>
                  <a:pt x="3439551" y="2325858"/>
                  <a:pt x="3324665" y="2288344"/>
                  <a:pt x="3235569" y="2234418"/>
                </a:cubicBezTo>
                <a:cubicBezTo>
                  <a:pt x="3146474" y="2180492"/>
                  <a:pt x="2975317" y="2161735"/>
                  <a:pt x="3094892" y="2037471"/>
                </a:cubicBezTo>
                <a:cubicBezTo>
                  <a:pt x="3214467" y="1913207"/>
                  <a:pt x="3688080" y="1610751"/>
                  <a:pt x="3953021" y="1488831"/>
                </a:cubicBezTo>
                <a:cubicBezTo>
                  <a:pt x="4217962" y="1366911"/>
                  <a:pt x="4372707" y="1406769"/>
                  <a:pt x="4684541" y="1305951"/>
                </a:cubicBezTo>
                <a:cubicBezTo>
                  <a:pt x="4996375" y="1205133"/>
                  <a:pt x="5610665" y="1012874"/>
                  <a:pt x="5824025" y="883920"/>
                </a:cubicBezTo>
                <a:cubicBezTo>
                  <a:pt x="6037385" y="754966"/>
                  <a:pt x="5957667" y="668215"/>
                  <a:pt x="5964701" y="532227"/>
                </a:cubicBezTo>
                <a:cubicBezTo>
                  <a:pt x="5971735" y="396239"/>
                  <a:pt x="6023317" y="135988"/>
                  <a:pt x="5866228" y="67994"/>
                </a:cubicBezTo>
                <a:cubicBezTo>
                  <a:pt x="5709139" y="0"/>
                  <a:pt x="5273040" y="100818"/>
                  <a:pt x="5022166" y="124264"/>
                </a:cubicBezTo>
                <a:cubicBezTo>
                  <a:pt x="4771292" y="147710"/>
                  <a:pt x="4684542" y="154745"/>
                  <a:pt x="4360985" y="208671"/>
                </a:cubicBezTo>
                <a:cubicBezTo>
                  <a:pt x="4037428" y="262597"/>
                  <a:pt x="3378591" y="393895"/>
                  <a:pt x="3080825" y="447821"/>
                </a:cubicBezTo>
                <a:cubicBezTo>
                  <a:pt x="2783059" y="501747"/>
                  <a:pt x="2574388" y="532227"/>
                  <a:pt x="2574388" y="532227"/>
                </a:cubicBezTo>
                <a:lnTo>
                  <a:pt x="1927274" y="644769"/>
                </a:lnTo>
                <a:cubicBezTo>
                  <a:pt x="1699846" y="684627"/>
                  <a:pt x="1390356" y="762000"/>
                  <a:pt x="1209821" y="771378"/>
                </a:cubicBezTo>
                <a:cubicBezTo>
                  <a:pt x="1029286" y="780756"/>
                  <a:pt x="902676" y="715108"/>
                  <a:pt x="844061" y="701040"/>
                </a:cubicBezTo>
                <a:cubicBezTo>
                  <a:pt x="785446" y="686972"/>
                  <a:pt x="821787" y="686972"/>
                  <a:pt x="858129" y="686972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876124">
            <a:off x="461566" y="2681833"/>
            <a:ext cx="4322867" cy="3960440"/>
          </a:xfrm>
          <a:custGeom>
            <a:avLst/>
            <a:gdLst>
              <a:gd name="connsiteX0" fmla="*/ 5711483 w 5711483"/>
              <a:gd name="connsiteY0" fmla="*/ 4042117 h 4297680"/>
              <a:gd name="connsiteX1" fmla="*/ 4881489 w 5711483"/>
              <a:gd name="connsiteY1" fmla="*/ 4295335 h 4297680"/>
              <a:gd name="connsiteX2" fmla="*/ 4417255 w 5711483"/>
              <a:gd name="connsiteY2" fmla="*/ 4056184 h 4297680"/>
              <a:gd name="connsiteX3" fmla="*/ 3784209 w 5711483"/>
              <a:gd name="connsiteY3" fmla="*/ 3929575 h 4297680"/>
              <a:gd name="connsiteX4" fmla="*/ 3179298 w 5711483"/>
              <a:gd name="connsiteY4" fmla="*/ 4084320 h 4297680"/>
              <a:gd name="connsiteX5" fmla="*/ 2799471 w 5711483"/>
              <a:gd name="connsiteY5" fmla="*/ 3788898 h 4297680"/>
              <a:gd name="connsiteX6" fmla="*/ 2926080 w 5711483"/>
              <a:gd name="connsiteY6" fmla="*/ 3254326 h 4297680"/>
              <a:gd name="connsiteX7" fmla="*/ 2729132 w 5711483"/>
              <a:gd name="connsiteY7" fmla="*/ 3029243 h 4297680"/>
              <a:gd name="connsiteX8" fmla="*/ 2489981 w 5711483"/>
              <a:gd name="connsiteY8" fmla="*/ 2944837 h 4297680"/>
              <a:gd name="connsiteX9" fmla="*/ 2039815 w 5711483"/>
              <a:gd name="connsiteY9" fmla="*/ 2733821 h 4297680"/>
              <a:gd name="connsiteX10" fmla="*/ 1659988 w 5711483"/>
              <a:gd name="connsiteY10" fmla="*/ 2353994 h 4297680"/>
              <a:gd name="connsiteX11" fmla="*/ 1448972 w 5711483"/>
              <a:gd name="connsiteY11" fmla="*/ 1622474 h 4297680"/>
              <a:gd name="connsiteX12" fmla="*/ 1589649 w 5711483"/>
              <a:gd name="connsiteY12" fmla="*/ 1214511 h 4297680"/>
              <a:gd name="connsiteX13" fmla="*/ 1575581 w 5711483"/>
              <a:gd name="connsiteY13" fmla="*/ 679938 h 4297680"/>
              <a:gd name="connsiteX14" fmla="*/ 1083212 w 5711483"/>
              <a:gd name="connsiteY14" fmla="*/ 511126 h 4297680"/>
              <a:gd name="connsiteX15" fmla="*/ 717452 w 5711483"/>
              <a:gd name="connsiteY15" fmla="*/ 286043 h 4297680"/>
              <a:gd name="connsiteX16" fmla="*/ 464234 w 5711483"/>
              <a:gd name="connsiteY16" fmla="*/ 131298 h 4297680"/>
              <a:gd name="connsiteX17" fmla="*/ 42203 w 5711483"/>
              <a:gd name="connsiteY17" fmla="*/ 18757 h 4297680"/>
              <a:gd name="connsiteX18" fmla="*/ 211015 w 5711483"/>
              <a:gd name="connsiteY18" fmla="*/ 18757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1483" h="4297680">
                <a:moveTo>
                  <a:pt x="5711483" y="4042117"/>
                </a:moveTo>
                <a:cubicBezTo>
                  <a:pt x="5404338" y="4167554"/>
                  <a:pt x="5097194" y="4292991"/>
                  <a:pt x="4881489" y="4295335"/>
                </a:cubicBezTo>
                <a:cubicBezTo>
                  <a:pt x="4665784" y="4297680"/>
                  <a:pt x="4600135" y="4117144"/>
                  <a:pt x="4417255" y="4056184"/>
                </a:cubicBezTo>
                <a:cubicBezTo>
                  <a:pt x="4234375" y="3995224"/>
                  <a:pt x="3990535" y="3924886"/>
                  <a:pt x="3784209" y="3929575"/>
                </a:cubicBezTo>
                <a:cubicBezTo>
                  <a:pt x="3577883" y="3934264"/>
                  <a:pt x="3343421" y="4107766"/>
                  <a:pt x="3179298" y="4084320"/>
                </a:cubicBezTo>
                <a:cubicBezTo>
                  <a:pt x="3015175" y="4060874"/>
                  <a:pt x="2841674" y="3927230"/>
                  <a:pt x="2799471" y="3788898"/>
                </a:cubicBezTo>
                <a:cubicBezTo>
                  <a:pt x="2757268" y="3650566"/>
                  <a:pt x="2937803" y="3380935"/>
                  <a:pt x="2926080" y="3254326"/>
                </a:cubicBezTo>
                <a:cubicBezTo>
                  <a:pt x="2914357" y="3127717"/>
                  <a:pt x="2801815" y="3080824"/>
                  <a:pt x="2729132" y="3029243"/>
                </a:cubicBezTo>
                <a:cubicBezTo>
                  <a:pt x="2656449" y="2977662"/>
                  <a:pt x="2604867" y="2994074"/>
                  <a:pt x="2489981" y="2944837"/>
                </a:cubicBezTo>
                <a:cubicBezTo>
                  <a:pt x="2375095" y="2895600"/>
                  <a:pt x="2178147" y="2832295"/>
                  <a:pt x="2039815" y="2733821"/>
                </a:cubicBezTo>
                <a:cubicBezTo>
                  <a:pt x="1901483" y="2635347"/>
                  <a:pt x="1758462" y="2539219"/>
                  <a:pt x="1659988" y="2353994"/>
                </a:cubicBezTo>
                <a:cubicBezTo>
                  <a:pt x="1561514" y="2168770"/>
                  <a:pt x="1460695" y="1812388"/>
                  <a:pt x="1448972" y="1622474"/>
                </a:cubicBezTo>
                <a:cubicBezTo>
                  <a:pt x="1437249" y="1432560"/>
                  <a:pt x="1568548" y="1371600"/>
                  <a:pt x="1589649" y="1214511"/>
                </a:cubicBezTo>
                <a:cubicBezTo>
                  <a:pt x="1610750" y="1057422"/>
                  <a:pt x="1659987" y="797169"/>
                  <a:pt x="1575581" y="679938"/>
                </a:cubicBezTo>
                <a:cubicBezTo>
                  <a:pt x="1491175" y="562707"/>
                  <a:pt x="1226234" y="576775"/>
                  <a:pt x="1083212" y="511126"/>
                </a:cubicBezTo>
                <a:cubicBezTo>
                  <a:pt x="940191" y="445477"/>
                  <a:pt x="717452" y="286043"/>
                  <a:pt x="717452" y="286043"/>
                </a:cubicBezTo>
                <a:cubicBezTo>
                  <a:pt x="614289" y="222738"/>
                  <a:pt x="576775" y="175846"/>
                  <a:pt x="464234" y="131298"/>
                </a:cubicBezTo>
                <a:cubicBezTo>
                  <a:pt x="351693" y="86750"/>
                  <a:pt x="84406" y="37514"/>
                  <a:pt x="42203" y="18757"/>
                </a:cubicBezTo>
                <a:cubicBezTo>
                  <a:pt x="0" y="0"/>
                  <a:pt x="105507" y="9378"/>
                  <a:pt x="211015" y="18757"/>
                </a:cubicBezTo>
              </a:path>
            </a:pathLst>
          </a:custGeom>
          <a:ln w="171450" cap="flat" cmpd="sng">
            <a:solidFill>
              <a:srgbClr val="00B0F0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63500"/>
          </a:effectLst>
          <a:scene3d>
            <a:camera prst="isometricTopUp"/>
            <a:lightRig rig="glow" dir="t"/>
          </a:scene3d>
          <a:sp3d extrusionH="76200" contourW="12700" prstMaterial="translucentPowder">
            <a:bevelT prst="angle"/>
            <a:bevelB/>
            <a:extrusionClr>
              <a:srgbClr val="002060"/>
            </a:extrusionClr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презент4\d8843be771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157192"/>
            <a:ext cx="4452630" cy="1361678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презент4\ле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861048"/>
            <a:ext cx="2844800" cy="1346200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презент4\мос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140968"/>
            <a:ext cx="2282230" cy="2105918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123728" y="1628800"/>
            <a:ext cx="3384376" cy="1224136"/>
            <a:chOff x="899592" y="1052736"/>
            <a:chExt cx="4270674" cy="1651049"/>
          </a:xfrm>
        </p:grpSpPr>
        <p:pic>
          <p:nvPicPr>
            <p:cNvPr id="4" name="Picture 4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1052736"/>
              <a:ext cx="2974530" cy="1400795"/>
            </a:xfrm>
            <a:prstGeom prst="rect">
              <a:avLst/>
            </a:prstGeom>
            <a:noFill/>
          </p:spPr>
        </p:pic>
        <p:pic>
          <p:nvPicPr>
            <p:cNvPr id="1029" name="Picture 5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99592" y="1412776"/>
              <a:ext cx="2515812" cy="1184771"/>
            </a:xfrm>
            <a:prstGeom prst="rect">
              <a:avLst/>
            </a:prstGeom>
            <a:noFill/>
          </p:spPr>
        </p:pic>
        <p:pic>
          <p:nvPicPr>
            <p:cNvPr id="1030" name="Picture 6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060848"/>
              <a:ext cx="1365250" cy="642937"/>
            </a:xfrm>
            <a:prstGeom prst="rect">
              <a:avLst/>
            </a:prstGeom>
            <a:noFill/>
          </p:spPr>
        </p:pic>
      </p:grpSp>
      <p:pic>
        <p:nvPicPr>
          <p:cNvPr id="1032" name="Picture 8" descr="C:\Users\Владелец\Desktop\презент4\kamen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56992"/>
            <a:ext cx="2545521" cy="1476995"/>
          </a:xfrm>
          <a:prstGeom prst="rect">
            <a:avLst/>
          </a:prstGeom>
          <a:noFill/>
        </p:spPr>
      </p:pic>
      <p:pic>
        <p:nvPicPr>
          <p:cNvPr id="1033" name="Picture 9" descr="C:\Users\Владелец\Desktop\презент4\c179ad9263d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556792"/>
            <a:ext cx="1429082" cy="1872208"/>
          </a:xfrm>
          <a:prstGeom prst="rect">
            <a:avLst/>
          </a:prstGeom>
          <a:noFill/>
        </p:spPr>
      </p:pic>
      <p:pic>
        <p:nvPicPr>
          <p:cNvPr id="1034" name="Picture 10" descr="C:\Users\Владелец\Desktop\презент4\domik8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2056973" cy="1800200"/>
          </a:xfrm>
          <a:prstGeom prst="rect">
            <a:avLst/>
          </a:prstGeom>
          <a:noFill/>
        </p:spPr>
      </p:pic>
      <p:pic>
        <p:nvPicPr>
          <p:cNvPr id="1035" name="Picture 11" descr="C:\Users\Владелец\Desktop\презент4\болото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8640"/>
            <a:ext cx="1584176" cy="1291773"/>
          </a:xfrm>
          <a:prstGeom prst="rect">
            <a:avLst/>
          </a:prstGeom>
          <a:noFill/>
        </p:spPr>
      </p:pic>
      <p:pic>
        <p:nvPicPr>
          <p:cNvPr id="24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912451" y="1166563"/>
            <a:ext cx="645141" cy="597010"/>
          </a:xfrm>
          <a:prstGeom prst="rect">
            <a:avLst/>
          </a:prstGeom>
          <a:noFill/>
        </p:spPr>
      </p:pic>
      <p:pic>
        <p:nvPicPr>
          <p:cNvPr id="25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3568636" y="2534717"/>
            <a:ext cx="645140" cy="597009"/>
          </a:xfrm>
          <a:prstGeom prst="rect">
            <a:avLst/>
          </a:prstGeom>
          <a:noFill/>
        </p:spPr>
      </p:pic>
      <p:pic>
        <p:nvPicPr>
          <p:cNvPr id="2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175208" y="3191941"/>
            <a:ext cx="697018" cy="645017"/>
          </a:xfrm>
          <a:prstGeom prst="rect">
            <a:avLst/>
          </a:prstGeom>
          <a:noFill/>
        </p:spPr>
      </p:pic>
      <p:pic>
        <p:nvPicPr>
          <p:cNvPr id="28" name="Picture 12" descr="C:\Users\Владелец\Desktop\презент4\камень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026550" y="4769233"/>
            <a:ext cx="657995" cy="608905"/>
          </a:xfrm>
          <a:prstGeom prst="rect">
            <a:avLst/>
          </a:prstGeom>
          <a:noFill/>
        </p:spPr>
      </p:pic>
      <p:pic>
        <p:nvPicPr>
          <p:cNvPr id="29" name="Picture 12" descr="C:\Users\Владелец\Desktop\презент4\камень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157444" y="5931738"/>
            <a:ext cx="684058" cy="633024"/>
          </a:xfrm>
          <a:prstGeom prst="rect">
            <a:avLst/>
          </a:prstGeom>
          <a:noFill/>
        </p:spPr>
      </p:pic>
      <p:pic>
        <p:nvPicPr>
          <p:cNvPr id="30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6507942" y="1147252"/>
            <a:ext cx="535689" cy="495724"/>
          </a:xfrm>
          <a:prstGeom prst="rect">
            <a:avLst/>
          </a:prstGeom>
          <a:noFill/>
        </p:spPr>
      </p:pic>
      <p:pic>
        <p:nvPicPr>
          <p:cNvPr id="32" name="Picture 12" descr="C:\Users\Владелец\Desktop\презент4\камень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629051" y="4341782"/>
            <a:ext cx="684058" cy="633024"/>
          </a:xfrm>
          <a:prstGeom prst="rect">
            <a:avLst/>
          </a:prstGeom>
          <a:noFill/>
        </p:spPr>
      </p:pic>
      <p:pic>
        <p:nvPicPr>
          <p:cNvPr id="1038" name="Picture 14" descr="C:\Users\Владелец\Desktop\презент4\deva114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674326" cy="1772816"/>
          </a:xfrm>
          <a:prstGeom prst="rect">
            <a:avLst/>
          </a:prstGeom>
          <a:noFill/>
        </p:spPr>
      </p:pic>
      <p:pic>
        <p:nvPicPr>
          <p:cNvPr id="1040" name="Picture 16" descr="C:\Users\Владелец\Desktop\презент4\забор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0"/>
            <a:ext cx="1589536" cy="1296144"/>
          </a:xfrm>
          <a:prstGeom prst="rect">
            <a:avLst/>
          </a:prstGeom>
          <a:noFill/>
        </p:spPr>
      </p:pic>
      <p:pic>
        <p:nvPicPr>
          <p:cNvPr id="3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443538" y="378473"/>
            <a:ext cx="667790" cy="617969"/>
          </a:xfrm>
          <a:prstGeom prst="rect">
            <a:avLst/>
          </a:prstGeom>
          <a:noFill/>
        </p:spPr>
      </p:pic>
      <p:pic>
        <p:nvPicPr>
          <p:cNvPr id="1037" name="Picture 13" descr="C:\Users\Владелец\Desktop\презент4\kosh393.gi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flipH="1">
            <a:off x="3419872" y="3429000"/>
            <a:ext cx="1078289" cy="1368152"/>
          </a:xfrm>
          <a:prstGeom prst="rect">
            <a:avLst/>
          </a:prstGeom>
          <a:noFill/>
        </p:spPr>
      </p:pic>
      <p:pic>
        <p:nvPicPr>
          <p:cNvPr id="27" name="Picture 12" descr="C:\Users\Владелец\Desktop\презент4\камень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4219402" y="4338913"/>
            <a:ext cx="667790" cy="617969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220787" y="5792788"/>
            <a:ext cx="1023937" cy="1106487"/>
            <a:chOff x="220787" y="5792788"/>
            <a:chExt cx="1023937" cy="1106487"/>
          </a:xfrm>
        </p:grpSpPr>
        <p:pic>
          <p:nvPicPr>
            <p:cNvPr id="1036" name="Picture 12" descr="C:\Users\Владелец\Desktop\презент4\камень.jpg">
              <a:hlinkClick r:id="rId2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848100">
              <a:off x="179512" y="5834063"/>
              <a:ext cx="1106487" cy="1023937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95536" y="6165304"/>
              <a:ext cx="698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старт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872197" y="635391"/>
            <a:ext cx="6904892" cy="5793544"/>
          </a:xfrm>
          <a:custGeom>
            <a:avLst/>
            <a:gdLst>
              <a:gd name="connsiteX0" fmla="*/ 0 w 6904892"/>
              <a:gd name="connsiteY0" fmla="*/ 5793544 h 5793544"/>
              <a:gd name="connsiteX1" fmla="*/ 506437 w 6904892"/>
              <a:gd name="connsiteY1" fmla="*/ 4513384 h 5793544"/>
              <a:gd name="connsiteX2" fmla="*/ 731520 w 6904892"/>
              <a:gd name="connsiteY2" fmla="*/ 4105421 h 5793544"/>
              <a:gd name="connsiteX3" fmla="*/ 886265 w 6904892"/>
              <a:gd name="connsiteY3" fmla="*/ 3767797 h 5793544"/>
              <a:gd name="connsiteX4" fmla="*/ 1223889 w 6904892"/>
              <a:gd name="connsiteY4" fmla="*/ 3387969 h 5793544"/>
              <a:gd name="connsiteX5" fmla="*/ 1758461 w 6904892"/>
              <a:gd name="connsiteY5" fmla="*/ 3444240 h 5793544"/>
              <a:gd name="connsiteX6" fmla="*/ 2194560 w 6904892"/>
              <a:gd name="connsiteY6" fmla="*/ 3824067 h 5793544"/>
              <a:gd name="connsiteX7" fmla="*/ 2686929 w 6904892"/>
              <a:gd name="connsiteY7" fmla="*/ 4443046 h 5793544"/>
              <a:gd name="connsiteX8" fmla="*/ 3221501 w 6904892"/>
              <a:gd name="connsiteY8" fmla="*/ 4808806 h 5793544"/>
              <a:gd name="connsiteX9" fmla="*/ 3910818 w 6904892"/>
              <a:gd name="connsiteY9" fmla="*/ 5188634 h 5793544"/>
              <a:gd name="connsiteX10" fmla="*/ 4853354 w 6904892"/>
              <a:gd name="connsiteY10" fmla="*/ 5216769 h 5793544"/>
              <a:gd name="connsiteX11" fmla="*/ 6147581 w 6904892"/>
              <a:gd name="connsiteY11" fmla="*/ 5441852 h 5793544"/>
              <a:gd name="connsiteX12" fmla="*/ 6471138 w 6904892"/>
              <a:gd name="connsiteY12" fmla="*/ 5019821 h 5793544"/>
              <a:gd name="connsiteX13" fmla="*/ 6541477 w 6904892"/>
              <a:gd name="connsiteY13" fmla="*/ 4513384 h 5793544"/>
              <a:gd name="connsiteX14" fmla="*/ 6541477 w 6904892"/>
              <a:gd name="connsiteY14" fmla="*/ 4372707 h 5793544"/>
              <a:gd name="connsiteX15" fmla="*/ 5880295 w 6904892"/>
              <a:gd name="connsiteY15" fmla="*/ 4006947 h 5793544"/>
              <a:gd name="connsiteX16" fmla="*/ 5120640 w 6904892"/>
              <a:gd name="connsiteY16" fmla="*/ 3908474 h 5793544"/>
              <a:gd name="connsiteX17" fmla="*/ 4360985 w 6904892"/>
              <a:gd name="connsiteY17" fmla="*/ 3908474 h 5793544"/>
              <a:gd name="connsiteX18" fmla="*/ 4009292 w 6904892"/>
              <a:gd name="connsiteY18" fmla="*/ 3922541 h 5793544"/>
              <a:gd name="connsiteX19" fmla="*/ 3699803 w 6904892"/>
              <a:gd name="connsiteY19" fmla="*/ 3781864 h 5793544"/>
              <a:gd name="connsiteX20" fmla="*/ 3573194 w 6904892"/>
              <a:gd name="connsiteY20" fmla="*/ 3289495 h 5793544"/>
              <a:gd name="connsiteX21" fmla="*/ 4121834 w 6904892"/>
              <a:gd name="connsiteY21" fmla="*/ 3036277 h 5793544"/>
              <a:gd name="connsiteX22" fmla="*/ 5064369 w 6904892"/>
              <a:gd name="connsiteY22" fmla="*/ 3219157 h 5793544"/>
              <a:gd name="connsiteX23" fmla="*/ 5641145 w 6904892"/>
              <a:gd name="connsiteY23" fmla="*/ 3219157 h 5793544"/>
              <a:gd name="connsiteX24" fmla="*/ 6513341 w 6904892"/>
              <a:gd name="connsiteY24" fmla="*/ 3092547 h 5793544"/>
              <a:gd name="connsiteX25" fmla="*/ 6724357 w 6904892"/>
              <a:gd name="connsiteY25" fmla="*/ 2754923 h 5793544"/>
              <a:gd name="connsiteX26" fmla="*/ 6752492 w 6904892"/>
              <a:gd name="connsiteY26" fmla="*/ 2600178 h 5793544"/>
              <a:gd name="connsiteX27" fmla="*/ 5809957 w 6904892"/>
              <a:gd name="connsiteY27" fmla="*/ 2417298 h 5793544"/>
              <a:gd name="connsiteX28" fmla="*/ 5064369 w 6904892"/>
              <a:gd name="connsiteY28" fmla="*/ 2431366 h 5793544"/>
              <a:gd name="connsiteX29" fmla="*/ 4375052 w 6904892"/>
              <a:gd name="connsiteY29" fmla="*/ 2445434 h 5793544"/>
              <a:gd name="connsiteX30" fmla="*/ 3629465 w 6904892"/>
              <a:gd name="connsiteY30" fmla="*/ 2361027 h 5793544"/>
              <a:gd name="connsiteX31" fmla="*/ 3235569 w 6904892"/>
              <a:gd name="connsiteY31" fmla="*/ 2234418 h 5793544"/>
              <a:gd name="connsiteX32" fmla="*/ 3094892 w 6904892"/>
              <a:gd name="connsiteY32" fmla="*/ 2037471 h 5793544"/>
              <a:gd name="connsiteX33" fmla="*/ 3953021 w 6904892"/>
              <a:gd name="connsiteY33" fmla="*/ 1488831 h 5793544"/>
              <a:gd name="connsiteX34" fmla="*/ 4684541 w 6904892"/>
              <a:gd name="connsiteY34" fmla="*/ 1305951 h 5793544"/>
              <a:gd name="connsiteX35" fmla="*/ 5824025 w 6904892"/>
              <a:gd name="connsiteY35" fmla="*/ 883920 h 5793544"/>
              <a:gd name="connsiteX36" fmla="*/ 5964701 w 6904892"/>
              <a:gd name="connsiteY36" fmla="*/ 532227 h 5793544"/>
              <a:gd name="connsiteX37" fmla="*/ 5866228 w 6904892"/>
              <a:gd name="connsiteY37" fmla="*/ 67994 h 5793544"/>
              <a:gd name="connsiteX38" fmla="*/ 5022166 w 6904892"/>
              <a:gd name="connsiteY38" fmla="*/ 124264 h 5793544"/>
              <a:gd name="connsiteX39" fmla="*/ 4360985 w 6904892"/>
              <a:gd name="connsiteY39" fmla="*/ 208671 h 5793544"/>
              <a:gd name="connsiteX40" fmla="*/ 3080825 w 6904892"/>
              <a:gd name="connsiteY40" fmla="*/ 447821 h 5793544"/>
              <a:gd name="connsiteX41" fmla="*/ 2574388 w 6904892"/>
              <a:gd name="connsiteY41" fmla="*/ 532227 h 5793544"/>
              <a:gd name="connsiteX42" fmla="*/ 1927274 w 6904892"/>
              <a:gd name="connsiteY42" fmla="*/ 644769 h 5793544"/>
              <a:gd name="connsiteX43" fmla="*/ 1209821 w 6904892"/>
              <a:gd name="connsiteY43" fmla="*/ 771378 h 5793544"/>
              <a:gd name="connsiteX44" fmla="*/ 844061 w 6904892"/>
              <a:gd name="connsiteY44" fmla="*/ 701040 h 5793544"/>
              <a:gd name="connsiteX45" fmla="*/ 858129 w 6904892"/>
              <a:gd name="connsiteY45" fmla="*/ 686972 h 57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04892" h="5793544">
                <a:moveTo>
                  <a:pt x="0" y="5793544"/>
                </a:moveTo>
                <a:cubicBezTo>
                  <a:pt x="192258" y="5294141"/>
                  <a:pt x="384517" y="4794738"/>
                  <a:pt x="506437" y="4513384"/>
                </a:cubicBezTo>
                <a:cubicBezTo>
                  <a:pt x="628357" y="4232030"/>
                  <a:pt x="668215" y="4229685"/>
                  <a:pt x="731520" y="4105421"/>
                </a:cubicBezTo>
                <a:cubicBezTo>
                  <a:pt x="794825" y="3981157"/>
                  <a:pt x="804204" y="3887372"/>
                  <a:pt x="886265" y="3767797"/>
                </a:cubicBezTo>
                <a:cubicBezTo>
                  <a:pt x="968327" y="3648222"/>
                  <a:pt x="1078523" y="3441895"/>
                  <a:pt x="1223889" y="3387969"/>
                </a:cubicBezTo>
                <a:cubicBezTo>
                  <a:pt x="1369255" y="3334043"/>
                  <a:pt x="1596683" y="3371557"/>
                  <a:pt x="1758461" y="3444240"/>
                </a:cubicBezTo>
                <a:cubicBezTo>
                  <a:pt x="1920240" y="3516923"/>
                  <a:pt x="2039815" y="3657599"/>
                  <a:pt x="2194560" y="3824067"/>
                </a:cubicBezTo>
                <a:cubicBezTo>
                  <a:pt x="2349305" y="3990535"/>
                  <a:pt x="2515772" y="4278923"/>
                  <a:pt x="2686929" y="4443046"/>
                </a:cubicBezTo>
                <a:cubicBezTo>
                  <a:pt x="2858086" y="4607169"/>
                  <a:pt x="3017520" y="4684541"/>
                  <a:pt x="3221501" y="4808806"/>
                </a:cubicBezTo>
                <a:cubicBezTo>
                  <a:pt x="3425482" y="4933071"/>
                  <a:pt x="3638843" y="5120640"/>
                  <a:pt x="3910818" y="5188634"/>
                </a:cubicBezTo>
                <a:cubicBezTo>
                  <a:pt x="4182793" y="5256628"/>
                  <a:pt x="4480560" y="5174566"/>
                  <a:pt x="4853354" y="5216769"/>
                </a:cubicBezTo>
                <a:cubicBezTo>
                  <a:pt x="5226148" y="5258972"/>
                  <a:pt x="5877950" y="5474677"/>
                  <a:pt x="6147581" y="5441852"/>
                </a:cubicBezTo>
                <a:cubicBezTo>
                  <a:pt x="6417212" y="5409027"/>
                  <a:pt x="6405489" y="5174566"/>
                  <a:pt x="6471138" y="5019821"/>
                </a:cubicBezTo>
                <a:cubicBezTo>
                  <a:pt x="6536787" y="4865076"/>
                  <a:pt x="6529754" y="4621236"/>
                  <a:pt x="6541477" y="4513384"/>
                </a:cubicBezTo>
                <a:cubicBezTo>
                  <a:pt x="6553200" y="4405532"/>
                  <a:pt x="6651674" y="4457113"/>
                  <a:pt x="6541477" y="4372707"/>
                </a:cubicBezTo>
                <a:cubicBezTo>
                  <a:pt x="6431280" y="4288301"/>
                  <a:pt x="6117101" y="4084319"/>
                  <a:pt x="5880295" y="4006947"/>
                </a:cubicBezTo>
                <a:cubicBezTo>
                  <a:pt x="5643489" y="3929575"/>
                  <a:pt x="5373858" y="3924886"/>
                  <a:pt x="5120640" y="3908474"/>
                </a:cubicBezTo>
                <a:cubicBezTo>
                  <a:pt x="4867422" y="3892062"/>
                  <a:pt x="4546210" y="3906130"/>
                  <a:pt x="4360985" y="3908474"/>
                </a:cubicBezTo>
                <a:cubicBezTo>
                  <a:pt x="4175760" y="3910818"/>
                  <a:pt x="4119489" y="3943643"/>
                  <a:pt x="4009292" y="3922541"/>
                </a:cubicBezTo>
                <a:cubicBezTo>
                  <a:pt x="3899095" y="3901439"/>
                  <a:pt x="3772486" y="3887372"/>
                  <a:pt x="3699803" y="3781864"/>
                </a:cubicBezTo>
                <a:cubicBezTo>
                  <a:pt x="3627120" y="3676356"/>
                  <a:pt x="3502856" y="3413759"/>
                  <a:pt x="3573194" y="3289495"/>
                </a:cubicBezTo>
                <a:cubicBezTo>
                  <a:pt x="3643532" y="3165231"/>
                  <a:pt x="3873305" y="3048000"/>
                  <a:pt x="4121834" y="3036277"/>
                </a:cubicBezTo>
                <a:cubicBezTo>
                  <a:pt x="4370363" y="3024554"/>
                  <a:pt x="4811151" y="3188677"/>
                  <a:pt x="5064369" y="3219157"/>
                </a:cubicBezTo>
                <a:cubicBezTo>
                  <a:pt x="5317587" y="3249637"/>
                  <a:pt x="5399650" y="3240259"/>
                  <a:pt x="5641145" y="3219157"/>
                </a:cubicBezTo>
                <a:cubicBezTo>
                  <a:pt x="5882640" y="3198055"/>
                  <a:pt x="6332806" y="3169919"/>
                  <a:pt x="6513341" y="3092547"/>
                </a:cubicBezTo>
                <a:cubicBezTo>
                  <a:pt x="6693876" y="3015175"/>
                  <a:pt x="6684499" y="2836984"/>
                  <a:pt x="6724357" y="2754923"/>
                </a:cubicBezTo>
                <a:cubicBezTo>
                  <a:pt x="6764215" y="2672862"/>
                  <a:pt x="6904892" y="2656449"/>
                  <a:pt x="6752492" y="2600178"/>
                </a:cubicBezTo>
                <a:cubicBezTo>
                  <a:pt x="6600092" y="2543907"/>
                  <a:pt x="6091311" y="2445433"/>
                  <a:pt x="5809957" y="2417298"/>
                </a:cubicBezTo>
                <a:cubicBezTo>
                  <a:pt x="5528603" y="2389163"/>
                  <a:pt x="5064369" y="2431366"/>
                  <a:pt x="5064369" y="2431366"/>
                </a:cubicBezTo>
                <a:cubicBezTo>
                  <a:pt x="4825218" y="2436055"/>
                  <a:pt x="4614203" y="2457157"/>
                  <a:pt x="4375052" y="2445434"/>
                </a:cubicBezTo>
                <a:cubicBezTo>
                  <a:pt x="4135901" y="2433711"/>
                  <a:pt x="3819379" y="2396196"/>
                  <a:pt x="3629465" y="2361027"/>
                </a:cubicBezTo>
                <a:cubicBezTo>
                  <a:pt x="3439551" y="2325858"/>
                  <a:pt x="3324665" y="2288344"/>
                  <a:pt x="3235569" y="2234418"/>
                </a:cubicBezTo>
                <a:cubicBezTo>
                  <a:pt x="3146474" y="2180492"/>
                  <a:pt x="2975317" y="2161735"/>
                  <a:pt x="3094892" y="2037471"/>
                </a:cubicBezTo>
                <a:cubicBezTo>
                  <a:pt x="3214467" y="1913207"/>
                  <a:pt x="3688080" y="1610751"/>
                  <a:pt x="3953021" y="1488831"/>
                </a:cubicBezTo>
                <a:cubicBezTo>
                  <a:pt x="4217962" y="1366911"/>
                  <a:pt x="4372707" y="1406769"/>
                  <a:pt x="4684541" y="1305951"/>
                </a:cubicBezTo>
                <a:cubicBezTo>
                  <a:pt x="4996375" y="1205133"/>
                  <a:pt x="5610665" y="1012874"/>
                  <a:pt x="5824025" y="883920"/>
                </a:cubicBezTo>
                <a:cubicBezTo>
                  <a:pt x="6037385" y="754966"/>
                  <a:pt x="5957667" y="668215"/>
                  <a:pt x="5964701" y="532227"/>
                </a:cubicBezTo>
                <a:cubicBezTo>
                  <a:pt x="5971735" y="396239"/>
                  <a:pt x="6023317" y="135988"/>
                  <a:pt x="5866228" y="67994"/>
                </a:cubicBezTo>
                <a:cubicBezTo>
                  <a:pt x="5709139" y="0"/>
                  <a:pt x="5273040" y="100818"/>
                  <a:pt x="5022166" y="124264"/>
                </a:cubicBezTo>
                <a:cubicBezTo>
                  <a:pt x="4771292" y="147710"/>
                  <a:pt x="4684542" y="154745"/>
                  <a:pt x="4360985" y="208671"/>
                </a:cubicBezTo>
                <a:cubicBezTo>
                  <a:pt x="4037428" y="262597"/>
                  <a:pt x="3378591" y="393895"/>
                  <a:pt x="3080825" y="447821"/>
                </a:cubicBezTo>
                <a:cubicBezTo>
                  <a:pt x="2783059" y="501747"/>
                  <a:pt x="2574388" y="532227"/>
                  <a:pt x="2574388" y="532227"/>
                </a:cubicBezTo>
                <a:lnTo>
                  <a:pt x="1927274" y="644769"/>
                </a:lnTo>
                <a:cubicBezTo>
                  <a:pt x="1699846" y="684627"/>
                  <a:pt x="1390356" y="762000"/>
                  <a:pt x="1209821" y="771378"/>
                </a:cubicBezTo>
                <a:cubicBezTo>
                  <a:pt x="1029286" y="780756"/>
                  <a:pt x="902676" y="715108"/>
                  <a:pt x="844061" y="701040"/>
                </a:cubicBezTo>
                <a:cubicBezTo>
                  <a:pt x="785446" y="686972"/>
                  <a:pt x="821787" y="686972"/>
                  <a:pt x="858129" y="686972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876124">
            <a:off x="461566" y="2681833"/>
            <a:ext cx="4322867" cy="3960440"/>
          </a:xfrm>
          <a:custGeom>
            <a:avLst/>
            <a:gdLst>
              <a:gd name="connsiteX0" fmla="*/ 5711483 w 5711483"/>
              <a:gd name="connsiteY0" fmla="*/ 4042117 h 4297680"/>
              <a:gd name="connsiteX1" fmla="*/ 4881489 w 5711483"/>
              <a:gd name="connsiteY1" fmla="*/ 4295335 h 4297680"/>
              <a:gd name="connsiteX2" fmla="*/ 4417255 w 5711483"/>
              <a:gd name="connsiteY2" fmla="*/ 4056184 h 4297680"/>
              <a:gd name="connsiteX3" fmla="*/ 3784209 w 5711483"/>
              <a:gd name="connsiteY3" fmla="*/ 3929575 h 4297680"/>
              <a:gd name="connsiteX4" fmla="*/ 3179298 w 5711483"/>
              <a:gd name="connsiteY4" fmla="*/ 4084320 h 4297680"/>
              <a:gd name="connsiteX5" fmla="*/ 2799471 w 5711483"/>
              <a:gd name="connsiteY5" fmla="*/ 3788898 h 4297680"/>
              <a:gd name="connsiteX6" fmla="*/ 2926080 w 5711483"/>
              <a:gd name="connsiteY6" fmla="*/ 3254326 h 4297680"/>
              <a:gd name="connsiteX7" fmla="*/ 2729132 w 5711483"/>
              <a:gd name="connsiteY7" fmla="*/ 3029243 h 4297680"/>
              <a:gd name="connsiteX8" fmla="*/ 2489981 w 5711483"/>
              <a:gd name="connsiteY8" fmla="*/ 2944837 h 4297680"/>
              <a:gd name="connsiteX9" fmla="*/ 2039815 w 5711483"/>
              <a:gd name="connsiteY9" fmla="*/ 2733821 h 4297680"/>
              <a:gd name="connsiteX10" fmla="*/ 1659988 w 5711483"/>
              <a:gd name="connsiteY10" fmla="*/ 2353994 h 4297680"/>
              <a:gd name="connsiteX11" fmla="*/ 1448972 w 5711483"/>
              <a:gd name="connsiteY11" fmla="*/ 1622474 h 4297680"/>
              <a:gd name="connsiteX12" fmla="*/ 1589649 w 5711483"/>
              <a:gd name="connsiteY12" fmla="*/ 1214511 h 4297680"/>
              <a:gd name="connsiteX13" fmla="*/ 1575581 w 5711483"/>
              <a:gd name="connsiteY13" fmla="*/ 679938 h 4297680"/>
              <a:gd name="connsiteX14" fmla="*/ 1083212 w 5711483"/>
              <a:gd name="connsiteY14" fmla="*/ 511126 h 4297680"/>
              <a:gd name="connsiteX15" fmla="*/ 717452 w 5711483"/>
              <a:gd name="connsiteY15" fmla="*/ 286043 h 4297680"/>
              <a:gd name="connsiteX16" fmla="*/ 464234 w 5711483"/>
              <a:gd name="connsiteY16" fmla="*/ 131298 h 4297680"/>
              <a:gd name="connsiteX17" fmla="*/ 42203 w 5711483"/>
              <a:gd name="connsiteY17" fmla="*/ 18757 h 4297680"/>
              <a:gd name="connsiteX18" fmla="*/ 211015 w 5711483"/>
              <a:gd name="connsiteY18" fmla="*/ 18757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1483" h="4297680">
                <a:moveTo>
                  <a:pt x="5711483" y="4042117"/>
                </a:moveTo>
                <a:cubicBezTo>
                  <a:pt x="5404338" y="4167554"/>
                  <a:pt x="5097194" y="4292991"/>
                  <a:pt x="4881489" y="4295335"/>
                </a:cubicBezTo>
                <a:cubicBezTo>
                  <a:pt x="4665784" y="4297680"/>
                  <a:pt x="4600135" y="4117144"/>
                  <a:pt x="4417255" y="4056184"/>
                </a:cubicBezTo>
                <a:cubicBezTo>
                  <a:pt x="4234375" y="3995224"/>
                  <a:pt x="3990535" y="3924886"/>
                  <a:pt x="3784209" y="3929575"/>
                </a:cubicBezTo>
                <a:cubicBezTo>
                  <a:pt x="3577883" y="3934264"/>
                  <a:pt x="3343421" y="4107766"/>
                  <a:pt x="3179298" y="4084320"/>
                </a:cubicBezTo>
                <a:cubicBezTo>
                  <a:pt x="3015175" y="4060874"/>
                  <a:pt x="2841674" y="3927230"/>
                  <a:pt x="2799471" y="3788898"/>
                </a:cubicBezTo>
                <a:cubicBezTo>
                  <a:pt x="2757268" y="3650566"/>
                  <a:pt x="2937803" y="3380935"/>
                  <a:pt x="2926080" y="3254326"/>
                </a:cubicBezTo>
                <a:cubicBezTo>
                  <a:pt x="2914357" y="3127717"/>
                  <a:pt x="2801815" y="3080824"/>
                  <a:pt x="2729132" y="3029243"/>
                </a:cubicBezTo>
                <a:cubicBezTo>
                  <a:pt x="2656449" y="2977662"/>
                  <a:pt x="2604867" y="2994074"/>
                  <a:pt x="2489981" y="2944837"/>
                </a:cubicBezTo>
                <a:cubicBezTo>
                  <a:pt x="2375095" y="2895600"/>
                  <a:pt x="2178147" y="2832295"/>
                  <a:pt x="2039815" y="2733821"/>
                </a:cubicBezTo>
                <a:cubicBezTo>
                  <a:pt x="1901483" y="2635347"/>
                  <a:pt x="1758462" y="2539219"/>
                  <a:pt x="1659988" y="2353994"/>
                </a:cubicBezTo>
                <a:cubicBezTo>
                  <a:pt x="1561514" y="2168770"/>
                  <a:pt x="1460695" y="1812388"/>
                  <a:pt x="1448972" y="1622474"/>
                </a:cubicBezTo>
                <a:cubicBezTo>
                  <a:pt x="1437249" y="1432560"/>
                  <a:pt x="1568548" y="1371600"/>
                  <a:pt x="1589649" y="1214511"/>
                </a:cubicBezTo>
                <a:cubicBezTo>
                  <a:pt x="1610750" y="1057422"/>
                  <a:pt x="1659987" y="797169"/>
                  <a:pt x="1575581" y="679938"/>
                </a:cubicBezTo>
                <a:cubicBezTo>
                  <a:pt x="1491175" y="562707"/>
                  <a:pt x="1226234" y="576775"/>
                  <a:pt x="1083212" y="511126"/>
                </a:cubicBezTo>
                <a:cubicBezTo>
                  <a:pt x="940191" y="445477"/>
                  <a:pt x="717452" y="286043"/>
                  <a:pt x="717452" y="286043"/>
                </a:cubicBezTo>
                <a:cubicBezTo>
                  <a:pt x="614289" y="222738"/>
                  <a:pt x="576775" y="175846"/>
                  <a:pt x="464234" y="131298"/>
                </a:cubicBezTo>
                <a:cubicBezTo>
                  <a:pt x="351693" y="86750"/>
                  <a:pt x="84406" y="37514"/>
                  <a:pt x="42203" y="18757"/>
                </a:cubicBezTo>
                <a:cubicBezTo>
                  <a:pt x="0" y="0"/>
                  <a:pt x="105507" y="9378"/>
                  <a:pt x="211015" y="18757"/>
                </a:cubicBezTo>
              </a:path>
            </a:pathLst>
          </a:custGeom>
          <a:ln w="171450" cap="flat" cmpd="sng">
            <a:solidFill>
              <a:srgbClr val="00B0F0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63500"/>
          </a:effectLst>
          <a:scene3d>
            <a:camera prst="isometricTopUp"/>
            <a:lightRig rig="glow" dir="t"/>
          </a:scene3d>
          <a:sp3d extrusionH="76200" contourW="12700" prstMaterial="translucentPowder">
            <a:bevelT prst="angle"/>
            <a:bevelB/>
            <a:extrusionClr>
              <a:srgbClr val="002060"/>
            </a:extrusionClr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презент4\d8843be771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157192"/>
            <a:ext cx="4452630" cy="1361678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презент4\ле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861048"/>
            <a:ext cx="2844800" cy="1346200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презент4\мос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140968"/>
            <a:ext cx="2282230" cy="2105918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123728" y="1628800"/>
            <a:ext cx="3384376" cy="1224136"/>
            <a:chOff x="899592" y="1052736"/>
            <a:chExt cx="4270674" cy="1651049"/>
          </a:xfrm>
        </p:grpSpPr>
        <p:pic>
          <p:nvPicPr>
            <p:cNvPr id="4" name="Picture 4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1052736"/>
              <a:ext cx="2974530" cy="1400795"/>
            </a:xfrm>
            <a:prstGeom prst="rect">
              <a:avLst/>
            </a:prstGeom>
            <a:noFill/>
          </p:spPr>
        </p:pic>
        <p:pic>
          <p:nvPicPr>
            <p:cNvPr id="1029" name="Picture 5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99592" y="1412776"/>
              <a:ext cx="2515812" cy="1184771"/>
            </a:xfrm>
            <a:prstGeom prst="rect">
              <a:avLst/>
            </a:prstGeom>
            <a:noFill/>
          </p:spPr>
        </p:pic>
        <p:pic>
          <p:nvPicPr>
            <p:cNvPr id="1030" name="Picture 6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060848"/>
              <a:ext cx="1365250" cy="642937"/>
            </a:xfrm>
            <a:prstGeom prst="rect">
              <a:avLst/>
            </a:prstGeom>
            <a:noFill/>
          </p:spPr>
        </p:pic>
      </p:grpSp>
      <p:pic>
        <p:nvPicPr>
          <p:cNvPr id="1032" name="Picture 8" descr="C:\Users\Владелец\Desktop\презент4\kamen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56992"/>
            <a:ext cx="2545521" cy="1476995"/>
          </a:xfrm>
          <a:prstGeom prst="rect">
            <a:avLst/>
          </a:prstGeom>
          <a:noFill/>
        </p:spPr>
      </p:pic>
      <p:pic>
        <p:nvPicPr>
          <p:cNvPr id="1033" name="Picture 9" descr="C:\Users\Владелец\Desktop\презент4\c179ad9263d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556792"/>
            <a:ext cx="1429082" cy="1872208"/>
          </a:xfrm>
          <a:prstGeom prst="rect">
            <a:avLst/>
          </a:prstGeom>
          <a:noFill/>
        </p:spPr>
      </p:pic>
      <p:pic>
        <p:nvPicPr>
          <p:cNvPr id="1034" name="Picture 10" descr="C:\Users\Владелец\Desktop\презент4\domik8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2056973" cy="1800200"/>
          </a:xfrm>
          <a:prstGeom prst="rect">
            <a:avLst/>
          </a:prstGeom>
          <a:noFill/>
        </p:spPr>
      </p:pic>
      <p:pic>
        <p:nvPicPr>
          <p:cNvPr id="1035" name="Picture 11" descr="C:\Users\Владелец\Desktop\презент4\болото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8640"/>
            <a:ext cx="1584176" cy="1291773"/>
          </a:xfrm>
          <a:prstGeom prst="rect">
            <a:avLst/>
          </a:prstGeom>
          <a:noFill/>
        </p:spPr>
      </p:pic>
      <p:pic>
        <p:nvPicPr>
          <p:cNvPr id="24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912451" y="1166563"/>
            <a:ext cx="645141" cy="597010"/>
          </a:xfrm>
          <a:prstGeom prst="rect">
            <a:avLst/>
          </a:prstGeom>
          <a:noFill/>
        </p:spPr>
      </p:pic>
      <p:pic>
        <p:nvPicPr>
          <p:cNvPr id="25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3568636" y="2534717"/>
            <a:ext cx="645140" cy="597009"/>
          </a:xfrm>
          <a:prstGeom prst="rect">
            <a:avLst/>
          </a:prstGeom>
          <a:noFill/>
        </p:spPr>
      </p:pic>
      <p:pic>
        <p:nvPicPr>
          <p:cNvPr id="26" name="Picture 12" descr="C:\Users\Владелец\Desktop\презент4\камень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175208" y="3191941"/>
            <a:ext cx="697018" cy="645017"/>
          </a:xfrm>
          <a:prstGeom prst="rect">
            <a:avLst/>
          </a:prstGeom>
          <a:noFill/>
        </p:spPr>
      </p:pic>
      <p:pic>
        <p:nvPicPr>
          <p:cNvPr id="27" name="Picture 12" descr="C:\Users\Владелец\Desktop\презент4\камень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4219402" y="4338913"/>
            <a:ext cx="667790" cy="617969"/>
          </a:xfrm>
          <a:prstGeom prst="rect">
            <a:avLst/>
          </a:prstGeom>
          <a:noFill/>
        </p:spPr>
      </p:pic>
      <p:pic>
        <p:nvPicPr>
          <p:cNvPr id="28" name="Picture 12" descr="C:\Users\Владелец\Desktop\презент4\камень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026550" y="4769233"/>
            <a:ext cx="657995" cy="608905"/>
          </a:xfrm>
          <a:prstGeom prst="rect">
            <a:avLst/>
          </a:prstGeom>
          <a:noFill/>
        </p:spPr>
      </p:pic>
      <p:pic>
        <p:nvPicPr>
          <p:cNvPr id="29" name="Picture 12" descr="C:\Users\Владелец\Desktop\презент4\камень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157444" y="5931738"/>
            <a:ext cx="684058" cy="633024"/>
          </a:xfrm>
          <a:prstGeom prst="rect">
            <a:avLst/>
          </a:prstGeom>
          <a:noFill/>
        </p:spPr>
      </p:pic>
      <p:pic>
        <p:nvPicPr>
          <p:cNvPr id="30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6507942" y="1147252"/>
            <a:ext cx="535689" cy="495724"/>
          </a:xfrm>
          <a:prstGeom prst="rect">
            <a:avLst/>
          </a:prstGeom>
          <a:noFill/>
        </p:spPr>
      </p:pic>
      <p:pic>
        <p:nvPicPr>
          <p:cNvPr id="1037" name="Picture 13" descr="C:\Users\Владелец\Desktop\презент4\kosh393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96336" y="2348880"/>
            <a:ext cx="1078289" cy="1368152"/>
          </a:xfrm>
          <a:prstGeom prst="rect">
            <a:avLst/>
          </a:prstGeom>
          <a:noFill/>
        </p:spPr>
      </p:pic>
      <p:pic>
        <p:nvPicPr>
          <p:cNvPr id="32" name="Picture 12" descr="C:\Users\Владелец\Desktop\презент4\камень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629051" y="4341782"/>
            <a:ext cx="684058" cy="633024"/>
          </a:xfrm>
          <a:prstGeom prst="rect">
            <a:avLst/>
          </a:prstGeom>
          <a:noFill/>
        </p:spPr>
      </p:pic>
      <p:pic>
        <p:nvPicPr>
          <p:cNvPr id="1038" name="Picture 14" descr="C:\Users\Владелец\Desktop\презент4\deva114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674326" cy="1772816"/>
          </a:xfrm>
          <a:prstGeom prst="rect">
            <a:avLst/>
          </a:prstGeom>
          <a:noFill/>
        </p:spPr>
      </p:pic>
      <p:pic>
        <p:nvPicPr>
          <p:cNvPr id="1040" name="Picture 16" descr="C:\Users\Владелец\Desktop\презент4\забор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0"/>
            <a:ext cx="1589536" cy="1296144"/>
          </a:xfrm>
          <a:prstGeom prst="rect">
            <a:avLst/>
          </a:prstGeom>
          <a:noFill/>
        </p:spPr>
      </p:pic>
      <p:pic>
        <p:nvPicPr>
          <p:cNvPr id="3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443538" y="378473"/>
            <a:ext cx="667790" cy="617969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220787" y="5792788"/>
            <a:ext cx="1023937" cy="1106487"/>
            <a:chOff x="220787" y="5792788"/>
            <a:chExt cx="1023937" cy="1106487"/>
          </a:xfrm>
        </p:grpSpPr>
        <p:pic>
          <p:nvPicPr>
            <p:cNvPr id="1036" name="Picture 12" descr="C:\Users\Владелец\Desktop\презент4\камень.jpg">
              <a:hlinkClick r:id="rId2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848100">
              <a:off x="179512" y="5834063"/>
              <a:ext cx="1106487" cy="1023937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95536" y="6165304"/>
              <a:ext cx="698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старт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872197" y="635391"/>
            <a:ext cx="6904892" cy="5793544"/>
          </a:xfrm>
          <a:custGeom>
            <a:avLst/>
            <a:gdLst>
              <a:gd name="connsiteX0" fmla="*/ 0 w 6904892"/>
              <a:gd name="connsiteY0" fmla="*/ 5793544 h 5793544"/>
              <a:gd name="connsiteX1" fmla="*/ 506437 w 6904892"/>
              <a:gd name="connsiteY1" fmla="*/ 4513384 h 5793544"/>
              <a:gd name="connsiteX2" fmla="*/ 731520 w 6904892"/>
              <a:gd name="connsiteY2" fmla="*/ 4105421 h 5793544"/>
              <a:gd name="connsiteX3" fmla="*/ 886265 w 6904892"/>
              <a:gd name="connsiteY3" fmla="*/ 3767797 h 5793544"/>
              <a:gd name="connsiteX4" fmla="*/ 1223889 w 6904892"/>
              <a:gd name="connsiteY4" fmla="*/ 3387969 h 5793544"/>
              <a:gd name="connsiteX5" fmla="*/ 1758461 w 6904892"/>
              <a:gd name="connsiteY5" fmla="*/ 3444240 h 5793544"/>
              <a:gd name="connsiteX6" fmla="*/ 2194560 w 6904892"/>
              <a:gd name="connsiteY6" fmla="*/ 3824067 h 5793544"/>
              <a:gd name="connsiteX7" fmla="*/ 2686929 w 6904892"/>
              <a:gd name="connsiteY7" fmla="*/ 4443046 h 5793544"/>
              <a:gd name="connsiteX8" fmla="*/ 3221501 w 6904892"/>
              <a:gd name="connsiteY8" fmla="*/ 4808806 h 5793544"/>
              <a:gd name="connsiteX9" fmla="*/ 3910818 w 6904892"/>
              <a:gd name="connsiteY9" fmla="*/ 5188634 h 5793544"/>
              <a:gd name="connsiteX10" fmla="*/ 4853354 w 6904892"/>
              <a:gd name="connsiteY10" fmla="*/ 5216769 h 5793544"/>
              <a:gd name="connsiteX11" fmla="*/ 6147581 w 6904892"/>
              <a:gd name="connsiteY11" fmla="*/ 5441852 h 5793544"/>
              <a:gd name="connsiteX12" fmla="*/ 6471138 w 6904892"/>
              <a:gd name="connsiteY12" fmla="*/ 5019821 h 5793544"/>
              <a:gd name="connsiteX13" fmla="*/ 6541477 w 6904892"/>
              <a:gd name="connsiteY13" fmla="*/ 4513384 h 5793544"/>
              <a:gd name="connsiteX14" fmla="*/ 6541477 w 6904892"/>
              <a:gd name="connsiteY14" fmla="*/ 4372707 h 5793544"/>
              <a:gd name="connsiteX15" fmla="*/ 5880295 w 6904892"/>
              <a:gd name="connsiteY15" fmla="*/ 4006947 h 5793544"/>
              <a:gd name="connsiteX16" fmla="*/ 5120640 w 6904892"/>
              <a:gd name="connsiteY16" fmla="*/ 3908474 h 5793544"/>
              <a:gd name="connsiteX17" fmla="*/ 4360985 w 6904892"/>
              <a:gd name="connsiteY17" fmla="*/ 3908474 h 5793544"/>
              <a:gd name="connsiteX18" fmla="*/ 4009292 w 6904892"/>
              <a:gd name="connsiteY18" fmla="*/ 3922541 h 5793544"/>
              <a:gd name="connsiteX19" fmla="*/ 3699803 w 6904892"/>
              <a:gd name="connsiteY19" fmla="*/ 3781864 h 5793544"/>
              <a:gd name="connsiteX20" fmla="*/ 3573194 w 6904892"/>
              <a:gd name="connsiteY20" fmla="*/ 3289495 h 5793544"/>
              <a:gd name="connsiteX21" fmla="*/ 4121834 w 6904892"/>
              <a:gd name="connsiteY21" fmla="*/ 3036277 h 5793544"/>
              <a:gd name="connsiteX22" fmla="*/ 5064369 w 6904892"/>
              <a:gd name="connsiteY22" fmla="*/ 3219157 h 5793544"/>
              <a:gd name="connsiteX23" fmla="*/ 5641145 w 6904892"/>
              <a:gd name="connsiteY23" fmla="*/ 3219157 h 5793544"/>
              <a:gd name="connsiteX24" fmla="*/ 6513341 w 6904892"/>
              <a:gd name="connsiteY24" fmla="*/ 3092547 h 5793544"/>
              <a:gd name="connsiteX25" fmla="*/ 6724357 w 6904892"/>
              <a:gd name="connsiteY25" fmla="*/ 2754923 h 5793544"/>
              <a:gd name="connsiteX26" fmla="*/ 6752492 w 6904892"/>
              <a:gd name="connsiteY26" fmla="*/ 2600178 h 5793544"/>
              <a:gd name="connsiteX27" fmla="*/ 5809957 w 6904892"/>
              <a:gd name="connsiteY27" fmla="*/ 2417298 h 5793544"/>
              <a:gd name="connsiteX28" fmla="*/ 5064369 w 6904892"/>
              <a:gd name="connsiteY28" fmla="*/ 2431366 h 5793544"/>
              <a:gd name="connsiteX29" fmla="*/ 4375052 w 6904892"/>
              <a:gd name="connsiteY29" fmla="*/ 2445434 h 5793544"/>
              <a:gd name="connsiteX30" fmla="*/ 3629465 w 6904892"/>
              <a:gd name="connsiteY30" fmla="*/ 2361027 h 5793544"/>
              <a:gd name="connsiteX31" fmla="*/ 3235569 w 6904892"/>
              <a:gd name="connsiteY31" fmla="*/ 2234418 h 5793544"/>
              <a:gd name="connsiteX32" fmla="*/ 3094892 w 6904892"/>
              <a:gd name="connsiteY32" fmla="*/ 2037471 h 5793544"/>
              <a:gd name="connsiteX33" fmla="*/ 3953021 w 6904892"/>
              <a:gd name="connsiteY33" fmla="*/ 1488831 h 5793544"/>
              <a:gd name="connsiteX34" fmla="*/ 4684541 w 6904892"/>
              <a:gd name="connsiteY34" fmla="*/ 1305951 h 5793544"/>
              <a:gd name="connsiteX35" fmla="*/ 5824025 w 6904892"/>
              <a:gd name="connsiteY35" fmla="*/ 883920 h 5793544"/>
              <a:gd name="connsiteX36" fmla="*/ 5964701 w 6904892"/>
              <a:gd name="connsiteY36" fmla="*/ 532227 h 5793544"/>
              <a:gd name="connsiteX37" fmla="*/ 5866228 w 6904892"/>
              <a:gd name="connsiteY37" fmla="*/ 67994 h 5793544"/>
              <a:gd name="connsiteX38" fmla="*/ 5022166 w 6904892"/>
              <a:gd name="connsiteY38" fmla="*/ 124264 h 5793544"/>
              <a:gd name="connsiteX39" fmla="*/ 4360985 w 6904892"/>
              <a:gd name="connsiteY39" fmla="*/ 208671 h 5793544"/>
              <a:gd name="connsiteX40" fmla="*/ 3080825 w 6904892"/>
              <a:gd name="connsiteY40" fmla="*/ 447821 h 5793544"/>
              <a:gd name="connsiteX41" fmla="*/ 2574388 w 6904892"/>
              <a:gd name="connsiteY41" fmla="*/ 532227 h 5793544"/>
              <a:gd name="connsiteX42" fmla="*/ 1927274 w 6904892"/>
              <a:gd name="connsiteY42" fmla="*/ 644769 h 5793544"/>
              <a:gd name="connsiteX43" fmla="*/ 1209821 w 6904892"/>
              <a:gd name="connsiteY43" fmla="*/ 771378 h 5793544"/>
              <a:gd name="connsiteX44" fmla="*/ 844061 w 6904892"/>
              <a:gd name="connsiteY44" fmla="*/ 701040 h 5793544"/>
              <a:gd name="connsiteX45" fmla="*/ 858129 w 6904892"/>
              <a:gd name="connsiteY45" fmla="*/ 686972 h 57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04892" h="5793544">
                <a:moveTo>
                  <a:pt x="0" y="5793544"/>
                </a:moveTo>
                <a:cubicBezTo>
                  <a:pt x="192258" y="5294141"/>
                  <a:pt x="384517" y="4794738"/>
                  <a:pt x="506437" y="4513384"/>
                </a:cubicBezTo>
                <a:cubicBezTo>
                  <a:pt x="628357" y="4232030"/>
                  <a:pt x="668215" y="4229685"/>
                  <a:pt x="731520" y="4105421"/>
                </a:cubicBezTo>
                <a:cubicBezTo>
                  <a:pt x="794825" y="3981157"/>
                  <a:pt x="804204" y="3887372"/>
                  <a:pt x="886265" y="3767797"/>
                </a:cubicBezTo>
                <a:cubicBezTo>
                  <a:pt x="968327" y="3648222"/>
                  <a:pt x="1078523" y="3441895"/>
                  <a:pt x="1223889" y="3387969"/>
                </a:cubicBezTo>
                <a:cubicBezTo>
                  <a:pt x="1369255" y="3334043"/>
                  <a:pt x="1596683" y="3371557"/>
                  <a:pt x="1758461" y="3444240"/>
                </a:cubicBezTo>
                <a:cubicBezTo>
                  <a:pt x="1920240" y="3516923"/>
                  <a:pt x="2039815" y="3657599"/>
                  <a:pt x="2194560" y="3824067"/>
                </a:cubicBezTo>
                <a:cubicBezTo>
                  <a:pt x="2349305" y="3990535"/>
                  <a:pt x="2515772" y="4278923"/>
                  <a:pt x="2686929" y="4443046"/>
                </a:cubicBezTo>
                <a:cubicBezTo>
                  <a:pt x="2858086" y="4607169"/>
                  <a:pt x="3017520" y="4684541"/>
                  <a:pt x="3221501" y="4808806"/>
                </a:cubicBezTo>
                <a:cubicBezTo>
                  <a:pt x="3425482" y="4933071"/>
                  <a:pt x="3638843" y="5120640"/>
                  <a:pt x="3910818" y="5188634"/>
                </a:cubicBezTo>
                <a:cubicBezTo>
                  <a:pt x="4182793" y="5256628"/>
                  <a:pt x="4480560" y="5174566"/>
                  <a:pt x="4853354" y="5216769"/>
                </a:cubicBezTo>
                <a:cubicBezTo>
                  <a:pt x="5226148" y="5258972"/>
                  <a:pt x="5877950" y="5474677"/>
                  <a:pt x="6147581" y="5441852"/>
                </a:cubicBezTo>
                <a:cubicBezTo>
                  <a:pt x="6417212" y="5409027"/>
                  <a:pt x="6405489" y="5174566"/>
                  <a:pt x="6471138" y="5019821"/>
                </a:cubicBezTo>
                <a:cubicBezTo>
                  <a:pt x="6536787" y="4865076"/>
                  <a:pt x="6529754" y="4621236"/>
                  <a:pt x="6541477" y="4513384"/>
                </a:cubicBezTo>
                <a:cubicBezTo>
                  <a:pt x="6553200" y="4405532"/>
                  <a:pt x="6651674" y="4457113"/>
                  <a:pt x="6541477" y="4372707"/>
                </a:cubicBezTo>
                <a:cubicBezTo>
                  <a:pt x="6431280" y="4288301"/>
                  <a:pt x="6117101" y="4084319"/>
                  <a:pt x="5880295" y="4006947"/>
                </a:cubicBezTo>
                <a:cubicBezTo>
                  <a:pt x="5643489" y="3929575"/>
                  <a:pt x="5373858" y="3924886"/>
                  <a:pt x="5120640" y="3908474"/>
                </a:cubicBezTo>
                <a:cubicBezTo>
                  <a:pt x="4867422" y="3892062"/>
                  <a:pt x="4546210" y="3906130"/>
                  <a:pt x="4360985" y="3908474"/>
                </a:cubicBezTo>
                <a:cubicBezTo>
                  <a:pt x="4175760" y="3910818"/>
                  <a:pt x="4119489" y="3943643"/>
                  <a:pt x="4009292" y="3922541"/>
                </a:cubicBezTo>
                <a:cubicBezTo>
                  <a:pt x="3899095" y="3901439"/>
                  <a:pt x="3772486" y="3887372"/>
                  <a:pt x="3699803" y="3781864"/>
                </a:cubicBezTo>
                <a:cubicBezTo>
                  <a:pt x="3627120" y="3676356"/>
                  <a:pt x="3502856" y="3413759"/>
                  <a:pt x="3573194" y="3289495"/>
                </a:cubicBezTo>
                <a:cubicBezTo>
                  <a:pt x="3643532" y="3165231"/>
                  <a:pt x="3873305" y="3048000"/>
                  <a:pt x="4121834" y="3036277"/>
                </a:cubicBezTo>
                <a:cubicBezTo>
                  <a:pt x="4370363" y="3024554"/>
                  <a:pt x="4811151" y="3188677"/>
                  <a:pt x="5064369" y="3219157"/>
                </a:cubicBezTo>
                <a:cubicBezTo>
                  <a:pt x="5317587" y="3249637"/>
                  <a:pt x="5399650" y="3240259"/>
                  <a:pt x="5641145" y="3219157"/>
                </a:cubicBezTo>
                <a:cubicBezTo>
                  <a:pt x="5882640" y="3198055"/>
                  <a:pt x="6332806" y="3169919"/>
                  <a:pt x="6513341" y="3092547"/>
                </a:cubicBezTo>
                <a:cubicBezTo>
                  <a:pt x="6693876" y="3015175"/>
                  <a:pt x="6684499" y="2836984"/>
                  <a:pt x="6724357" y="2754923"/>
                </a:cubicBezTo>
                <a:cubicBezTo>
                  <a:pt x="6764215" y="2672862"/>
                  <a:pt x="6904892" y="2656449"/>
                  <a:pt x="6752492" y="2600178"/>
                </a:cubicBezTo>
                <a:cubicBezTo>
                  <a:pt x="6600092" y="2543907"/>
                  <a:pt x="6091311" y="2445433"/>
                  <a:pt x="5809957" y="2417298"/>
                </a:cubicBezTo>
                <a:cubicBezTo>
                  <a:pt x="5528603" y="2389163"/>
                  <a:pt x="5064369" y="2431366"/>
                  <a:pt x="5064369" y="2431366"/>
                </a:cubicBezTo>
                <a:cubicBezTo>
                  <a:pt x="4825218" y="2436055"/>
                  <a:pt x="4614203" y="2457157"/>
                  <a:pt x="4375052" y="2445434"/>
                </a:cubicBezTo>
                <a:cubicBezTo>
                  <a:pt x="4135901" y="2433711"/>
                  <a:pt x="3819379" y="2396196"/>
                  <a:pt x="3629465" y="2361027"/>
                </a:cubicBezTo>
                <a:cubicBezTo>
                  <a:pt x="3439551" y="2325858"/>
                  <a:pt x="3324665" y="2288344"/>
                  <a:pt x="3235569" y="2234418"/>
                </a:cubicBezTo>
                <a:cubicBezTo>
                  <a:pt x="3146474" y="2180492"/>
                  <a:pt x="2975317" y="2161735"/>
                  <a:pt x="3094892" y="2037471"/>
                </a:cubicBezTo>
                <a:cubicBezTo>
                  <a:pt x="3214467" y="1913207"/>
                  <a:pt x="3688080" y="1610751"/>
                  <a:pt x="3953021" y="1488831"/>
                </a:cubicBezTo>
                <a:cubicBezTo>
                  <a:pt x="4217962" y="1366911"/>
                  <a:pt x="4372707" y="1406769"/>
                  <a:pt x="4684541" y="1305951"/>
                </a:cubicBezTo>
                <a:cubicBezTo>
                  <a:pt x="4996375" y="1205133"/>
                  <a:pt x="5610665" y="1012874"/>
                  <a:pt x="5824025" y="883920"/>
                </a:cubicBezTo>
                <a:cubicBezTo>
                  <a:pt x="6037385" y="754966"/>
                  <a:pt x="5957667" y="668215"/>
                  <a:pt x="5964701" y="532227"/>
                </a:cubicBezTo>
                <a:cubicBezTo>
                  <a:pt x="5971735" y="396239"/>
                  <a:pt x="6023317" y="135988"/>
                  <a:pt x="5866228" y="67994"/>
                </a:cubicBezTo>
                <a:cubicBezTo>
                  <a:pt x="5709139" y="0"/>
                  <a:pt x="5273040" y="100818"/>
                  <a:pt x="5022166" y="124264"/>
                </a:cubicBezTo>
                <a:cubicBezTo>
                  <a:pt x="4771292" y="147710"/>
                  <a:pt x="4684542" y="154745"/>
                  <a:pt x="4360985" y="208671"/>
                </a:cubicBezTo>
                <a:cubicBezTo>
                  <a:pt x="4037428" y="262597"/>
                  <a:pt x="3378591" y="393895"/>
                  <a:pt x="3080825" y="447821"/>
                </a:cubicBezTo>
                <a:cubicBezTo>
                  <a:pt x="2783059" y="501747"/>
                  <a:pt x="2574388" y="532227"/>
                  <a:pt x="2574388" y="532227"/>
                </a:cubicBezTo>
                <a:lnTo>
                  <a:pt x="1927274" y="644769"/>
                </a:lnTo>
                <a:cubicBezTo>
                  <a:pt x="1699846" y="684627"/>
                  <a:pt x="1390356" y="762000"/>
                  <a:pt x="1209821" y="771378"/>
                </a:cubicBezTo>
                <a:cubicBezTo>
                  <a:pt x="1029286" y="780756"/>
                  <a:pt x="902676" y="715108"/>
                  <a:pt x="844061" y="701040"/>
                </a:cubicBezTo>
                <a:cubicBezTo>
                  <a:pt x="785446" y="686972"/>
                  <a:pt x="821787" y="686972"/>
                  <a:pt x="858129" y="686972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876124">
            <a:off x="461566" y="2681833"/>
            <a:ext cx="4322867" cy="3960440"/>
          </a:xfrm>
          <a:custGeom>
            <a:avLst/>
            <a:gdLst>
              <a:gd name="connsiteX0" fmla="*/ 5711483 w 5711483"/>
              <a:gd name="connsiteY0" fmla="*/ 4042117 h 4297680"/>
              <a:gd name="connsiteX1" fmla="*/ 4881489 w 5711483"/>
              <a:gd name="connsiteY1" fmla="*/ 4295335 h 4297680"/>
              <a:gd name="connsiteX2" fmla="*/ 4417255 w 5711483"/>
              <a:gd name="connsiteY2" fmla="*/ 4056184 h 4297680"/>
              <a:gd name="connsiteX3" fmla="*/ 3784209 w 5711483"/>
              <a:gd name="connsiteY3" fmla="*/ 3929575 h 4297680"/>
              <a:gd name="connsiteX4" fmla="*/ 3179298 w 5711483"/>
              <a:gd name="connsiteY4" fmla="*/ 4084320 h 4297680"/>
              <a:gd name="connsiteX5" fmla="*/ 2799471 w 5711483"/>
              <a:gd name="connsiteY5" fmla="*/ 3788898 h 4297680"/>
              <a:gd name="connsiteX6" fmla="*/ 2926080 w 5711483"/>
              <a:gd name="connsiteY6" fmla="*/ 3254326 h 4297680"/>
              <a:gd name="connsiteX7" fmla="*/ 2729132 w 5711483"/>
              <a:gd name="connsiteY7" fmla="*/ 3029243 h 4297680"/>
              <a:gd name="connsiteX8" fmla="*/ 2489981 w 5711483"/>
              <a:gd name="connsiteY8" fmla="*/ 2944837 h 4297680"/>
              <a:gd name="connsiteX9" fmla="*/ 2039815 w 5711483"/>
              <a:gd name="connsiteY9" fmla="*/ 2733821 h 4297680"/>
              <a:gd name="connsiteX10" fmla="*/ 1659988 w 5711483"/>
              <a:gd name="connsiteY10" fmla="*/ 2353994 h 4297680"/>
              <a:gd name="connsiteX11" fmla="*/ 1448972 w 5711483"/>
              <a:gd name="connsiteY11" fmla="*/ 1622474 h 4297680"/>
              <a:gd name="connsiteX12" fmla="*/ 1589649 w 5711483"/>
              <a:gd name="connsiteY12" fmla="*/ 1214511 h 4297680"/>
              <a:gd name="connsiteX13" fmla="*/ 1575581 w 5711483"/>
              <a:gd name="connsiteY13" fmla="*/ 679938 h 4297680"/>
              <a:gd name="connsiteX14" fmla="*/ 1083212 w 5711483"/>
              <a:gd name="connsiteY14" fmla="*/ 511126 h 4297680"/>
              <a:gd name="connsiteX15" fmla="*/ 717452 w 5711483"/>
              <a:gd name="connsiteY15" fmla="*/ 286043 h 4297680"/>
              <a:gd name="connsiteX16" fmla="*/ 464234 w 5711483"/>
              <a:gd name="connsiteY16" fmla="*/ 131298 h 4297680"/>
              <a:gd name="connsiteX17" fmla="*/ 42203 w 5711483"/>
              <a:gd name="connsiteY17" fmla="*/ 18757 h 4297680"/>
              <a:gd name="connsiteX18" fmla="*/ 211015 w 5711483"/>
              <a:gd name="connsiteY18" fmla="*/ 18757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1483" h="4297680">
                <a:moveTo>
                  <a:pt x="5711483" y="4042117"/>
                </a:moveTo>
                <a:cubicBezTo>
                  <a:pt x="5404338" y="4167554"/>
                  <a:pt x="5097194" y="4292991"/>
                  <a:pt x="4881489" y="4295335"/>
                </a:cubicBezTo>
                <a:cubicBezTo>
                  <a:pt x="4665784" y="4297680"/>
                  <a:pt x="4600135" y="4117144"/>
                  <a:pt x="4417255" y="4056184"/>
                </a:cubicBezTo>
                <a:cubicBezTo>
                  <a:pt x="4234375" y="3995224"/>
                  <a:pt x="3990535" y="3924886"/>
                  <a:pt x="3784209" y="3929575"/>
                </a:cubicBezTo>
                <a:cubicBezTo>
                  <a:pt x="3577883" y="3934264"/>
                  <a:pt x="3343421" y="4107766"/>
                  <a:pt x="3179298" y="4084320"/>
                </a:cubicBezTo>
                <a:cubicBezTo>
                  <a:pt x="3015175" y="4060874"/>
                  <a:pt x="2841674" y="3927230"/>
                  <a:pt x="2799471" y="3788898"/>
                </a:cubicBezTo>
                <a:cubicBezTo>
                  <a:pt x="2757268" y="3650566"/>
                  <a:pt x="2937803" y="3380935"/>
                  <a:pt x="2926080" y="3254326"/>
                </a:cubicBezTo>
                <a:cubicBezTo>
                  <a:pt x="2914357" y="3127717"/>
                  <a:pt x="2801815" y="3080824"/>
                  <a:pt x="2729132" y="3029243"/>
                </a:cubicBezTo>
                <a:cubicBezTo>
                  <a:pt x="2656449" y="2977662"/>
                  <a:pt x="2604867" y="2994074"/>
                  <a:pt x="2489981" y="2944837"/>
                </a:cubicBezTo>
                <a:cubicBezTo>
                  <a:pt x="2375095" y="2895600"/>
                  <a:pt x="2178147" y="2832295"/>
                  <a:pt x="2039815" y="2733821"/>
                </a:cubicBezTo>
                <a:cubicBezTo>
                  <a:pt x="1901483" y="2635347"/>
                  <a:pt x="1758462" y="2539219"/>
                  <a:pt x="1659988" y="2353994"/>
                </a:cubicBezTo>
                <a:cubicBezTo>
                  <a:pt x="1561514" y="2168770"/>
                  <a:pt x="1460695" y="1812388"/>
                  <a:pt x="1448972" y="1622474"/>
                </a:cubicBezTo>
                <a:cubicBezTo>
                  <a:pt x="1437249" y="1432560"/>
                  <a:pt x="1568548" y="1371600"/>
                  <a:pt x="1589649" y="1214511"/>
                </a:cubicBezTo>
                <a:cubicBezTo>
                  <a:pt x="1610750" y="1057422"/>
                  <a:pt x="1659987" y="797169"/>
                  <a:pt x="1575581" y="679938"/>
                </a:cubicBezTo>
                <a:cubicBezTo>
                  <a:pt x="1491175" y="562707"/>
                  <a:pt x="1226234" y="576775"/>
                  <a:pt x="1083212" y="511126"/>
                </a:cubicBezTo>
                <a:cubicBezTo>
                  <a:pt x="940191" y="445477"/>
                  <a:pt x="717452" y="286043"/>
                  <a:pt x="717452" y="286043"/>
                </a:cubicBezTo>
                <a:cubicBezTo>
                  <a:pt x="614289" y="222738"/>
                  <a:pt x="576775" y="175846"/>
                  <a:pt x="464234" y="131298"/>
                </a:cubicBezTo>
                <a:cubicBezTo>
                  <a:pt x="351693" y="86750"/>
                  <a:pt x="84406" y="37514"/>
                  <a:pt x="42203" y="18757"/>
                </a:cubicBezTo>
                <a:cubicBezTo>
                  <a:pt x="0" y="0"/>
                  <a:pt x="105507" y="9378"/>
                  <a:pt x="211015" y="18757"/>
                </a:cubicBezTo>
              </a:path>
            </a:pathLst>
          </a:custGeom>
          <a:ln w="171450" cap="flat" cmpd="sng">
            <a:solidFill>
              <a:srgbClr val="00B0F0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63500"/>
          </a:effectLst>
          <a:scene3d>
            <a:camera prst="isometricTopUp"/>
            <a:lightRig rig="glow" dir="t"/>
          </a:scene3d>
          <a:sp3d extrusionH="76200" contourW="12700" prstMaterial="translucentPowder">
            <a:bevelT prst="angle"/>
            <a:bevelB/>
            <a:extrusionClr>
              <a:srgbClr val="002060"/>
            </a:extrusionClr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презент4\d8843be771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157192"/>
            <a:ext cx="4452630" cy="1361678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презент4\ле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861048"/>
            <a:ext cx="2844800" cy="1346200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презент4\мос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140968"/>
            <a:ext cx="2282230" cy="2105918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123728" y="1628800"/>
            <a:ext cx="3384376" cy="1224136"/>
            <a:chOff x="899592" y="1052736"/>
            <a:chExt cx="4270674" cy="1651049"/>
          </a:xfrm>
        </p:grpSpPr>
        <p:pic>
          <p:nvPicPr>
            <p:cNvPr id="4" name="Picture 4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1052736"/>
              <a:ext cx="2974530" cy="1400795"/>
            </a:xfrm>
            <a:prstGeom prst="rect">
              <a:avLst/>
            </a:prstGeom>
            <a:noFill/>
          </p:spPr>
        </p:pic>
        <p:pic>
          <p:nvPicPr>
            <p:cNvPr id="1029" name="Picture 5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99592" y="1412776"/>
              <a:ext cx="2515812" cy="1184771"/>
            </a:xfrm>
            <a:prstGeom prst="rect">
              <a:avLst/>
            </a:prstGeom>
            <a:noFill/>
          </p:spPr>
        </p:pic>
        <p:pic>
          <p:nvPicPr>
            <p:cNvPr id="1030" name="Picture 6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060848"/>
              <a:ext cx="1365250" cy="642937"/>
            </a:xfrm>
            <a:prstGeom prst="rect">
              <a:avLst/>
            </a:prstGeom>
            <a:noFill/>
          </p:spPr>
        </p:pic>
      </p:grpSp>
      <p:pic>
        <p:nvPicPr>
          <p:cNvPr id="1032" name="Picture 8" descr="C:\Users\Владелец\Desktop\презент4\kamen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56992"/>
            <a:ext cx="2545521" cy="1476995"/>
          </a:xfrm>
          <a:prstGeom prst="rect">
            <a:avLst/>
          </a:prstGeom>
          <a:noFill/>
        </p:spPr>
      </p:pic>
      <p:pic>
        <p:nvPicPr>
          <p:cNvPr id="1033" name="Picture 9" descr="C:\Users\Владелец\Desktop\презент4\c179ad9263d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556792"/>
            <a:ext cx="1429082" cy="1872208"/>
          </a:xfrm>
          <a:prstGeom prst="rect">
            <a:avLst/>
          </a:prstGeom>
          <a:noFill/>
        </p:spPr>
      </p:pic>
      <p:pic>
        <p:nvPicPr>
          <p:cNvPr id="1034" name="Picture 10" descr="C:\Users\Владелец\Desktop\презент4\domik8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2056973" cy="1800200"/>
          </a:xfrm>
          <a:prstGeom prst="rect">
            <a:avLst/>
          </a:prstGeom>
          <a:noFill/>
        </p:spPr>
      </p:pic>
      <p:pic>
        <p:nvPicPr>
          <p:cNvPr id="1035" name="Picture 11" descr="C:\Users\Владелец\Desktop\презент4\болото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8640"/>
            <a:ext cx="1584176" cy="1291773"/>
          </a:xfrm>
          <a:prstGeom prst="rect">
            <a:avLst/>
          </a:prstGeom>
          <a:noFill/>
        </p:spPr>
      </p:pic>
      <p:pic>
        <p:nvPicPr>
          <p:cNvPr id="24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912451" y="1166563"/>
            <a:ext cx="645141" cy="597010"/>
          </a:xfrm>
          <a:prstGeom prst="rect">
            <a:avLst/>
          </a:prstGeom>
          <a:noFill/>
        </p:spPr>
      </p:pic>
      <p:pic>
        <p:nvPicPr>
          <p:cNvPr id="25" name="Picture 12" descr="C:\Users\Владелец\Desktop\презент4\камень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3568636" y="2534717"/>
            <a:ext cx="645140" cy="597009"/>
          </a:xfrm>
          <a:prstGeom prst="rect">
            <a:avLst/>
          </a:prstGeom>
          <a:noFill/>
        </p:spPr>
      </p:pic>
      <p:pic>
        <p:nvPicPr>
          <p:cNvPr id="26" name="Picture 12" descr="C:\Users\Владелец\Desktop\презент4\камень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175208" y="3191941"/>
            <a:ext cx="697018" cy="645017"/>
          </a:xfrm>
          <a:prstGeom prst="rect">
            <a:avLst/>
          </a:prstGeom>
          <a:noFill/>
        </p:spPr>
      </p:pic>
      <p:pic>
        <p:nvPicPr>
          <p:cNvPr id="27" name="Picture 12" descr="C:\Users\Владелец\Desktop\презент4\камень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4219402" y="4338913"/>
            <a:ext cx="667790" cy="617969"/>
          </a:xfrm>
          <a:prstGeom prst="rect">
            <a:avLst/>
          </a:prstGeom>
          <a:noFill/>
        </p:spPr>
      </p:pic>
      <p:pic>
        <p:nvPicPr>
          <p:cNvPr id="28" name="Picture 12" descr="C:\Users\Владелец\Desktop\презент4\камень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026550" y="4769233"/>
            <a:ext cx="657995" cy="608905"/>
          </a:xfrm>
          <a:prstGeom prst="rect">
            <a:avLst/>
          </a:prstGeom>
          <a:noFill/>
        </p:spPr>
      </p:pic>
      <p:pic>
        <p:nvPicPr>
          <p:cNvPr id="29" name="Picture 12" descr="C:\Users\Владелец\Desktop\презент4\камень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157444" y="5931738"/>
            <a:ext cx="684058" cy="633024"/>
          </a:xfrm>
          <a:prstGeom prst="rect">
            <a:avLst/>
          </a:prstGeom>
          <a:noFill/>
        </p:spPr>
      </p:pic>
      <p:pic>
        <p:nvPicPr>
          <p:cNvPr id="30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6507942" y="1147252"/>
            <a:ext cx="535689" cy="495724"/>
          </a:xfrm>
          <a:prstGeom prst="rect">
            <a:avLst/>
          </a:prstGeom>
          <a:noFill/>
        </p:spPr>
      </p:pic>
      <p:pic>
        <p:nvPicPr>
          <p:cNvPr id="1037" name="Picture 13" descr="C:\Users\Владелец\Desktop\презент4\kosh393.gi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flipH="1">
            <a:off x="2555776" y="1556792"/>
            <a:ext cx="1078289" cy="1368152"/>
          </a:xfrm>
          <a:prstGeom prst="rect">
            <a:avLst/>
          </a:prstGeom>
          <a:noFill/>
        </p:spPr>
      </p:pic>
      <p:pic>
        <p:nvPicPr>
          <p:cNvPr id="32" name="Picture 12" descr="C:\Users\Владелец\Desktop\презент4\камень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629051" y="4341782"/>
            <a:ext cx="684058" cy="633024"/>
          </a:xfrm>
          <a:prstGeom prst="rect">
            <a:avLst/>
          </a:prstGeom>
          <a:noFill/>
        </p:spPr>
      </p:pic>
      <p:pic>
        <p:nvPicPr>
          <p:cNvPr id="1038" name="Picture 14" descr="C:\Users\Владелец\Desktop\презент4\deva114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674326" cy="1772816"/>
          </a:xfrm>
          <a:prstGeom prst="rect">
            <a:avLst/>
          </a:prstGeom>
          <a:noFill/>
        </p:spPr>
      </p:pic>
      <p:pic>
        <p:nvPicPr>
          <p:cNvPr id="1040" name="Picture 16" descr="C:\Users\Владелец\Desktop\презент4\забор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0"/>
            <a:ext cx="1589536" cy="1296144"/>
          </a:xfrm>
          <a:prstGeom prst="rect">
            <a:avLst/>
          </a:prstGeom>
          <a:noFill/>
        </p:spPr>
      </p:pic>
      <p:pic>
        <p:nvPicPr>
          <p:cNvPr id="3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443538" y="378473"/>
            <a:ext cx="667790" cy="617969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424440" y="5597558"/>
            <a:ext cx="1023937" cy="1106487"/>
            <a:chOff x="424440" y="5597558"/>
            <a:chExt cx="1023937" cy="1106487"/>
          </a:xfrm>
        </p:grpSpPr>
        <p:pic>
          <p:nvPicPr>
            <p:cNvPr id="1036" name="Picture 12" descr="C:\Users\Владелец\Desktop\презент4\камень.jpg">
              <a:hlinkClick r:id="rId2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848100">
              <a:off x="383165" y="5638833"/>
              <a:ext cx="1106487" cy="1023937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611560" y="6021288"/>
              <a:ext cx="698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старт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872197" y="635391"/>
            <a:ext cx="6904892" cy="5793544"/>
          </a:xfrm>
          <a:custGeom>
            <a:avLst/>
            <a:gdLst>
              <a:gd name="connsiteX0" fmla="*/ 0 w 6904892"/>
              <a:gd name="connsiteY0" fmla="*/ 5793544 h 5793544"/>
              <a:gd name="connsiteX1" fmla="*/ 506437 w 6904892"/>
              <a:gd name="connsiteY1" fmla="*/ 4513384 h 5793544"/>
              <a:gd name="connsiteX2" fmla="*/ 731520 w 6904892"/>
              <a:gd name="connsiteY2" fmla="*/ 4105421 h 5793544"/>
              <a:gd name="connsiteX3" fmla="*/ 886265 w 6904892"/>
              <a:gd name="connsiteY3" fmla="*/ 3767797 h 5793544"/>
              <a:gd name="connsiteX4" fmla="*/ 1223889 w 6904892"/>
              <a:gd name="connsiteY4" fmla="*/ 3387969 h 5793544"/>
              <a:gd name="connsiteX5" fmla="*/ 1758461 w 6904892"/>
              <a:gd name="connsiteY5" fmla="*/ 3444240 h 5793544"/>
              <a:gd name="connsiteX6" fmla="*/ 2194560 w 6904892"/>
              <a:gd name="connsiteY6" fmla="*/ 3824067 h 5793544"/>
              <a:gd name="connsiteX7" fmla="*/ 2686929 w 6904892"/>
              <a:gd name="connsiteY7" fmla="*/ 4443046 h 5793544"/>
              <a:gd name="connsiteX8" fmla="*/ 3221501 w 6904892"/>
              <a:gd name="connsiteY8" fmla="*/ 4808806 h 5793544"/>
              <a:gd name="connsiteX9" fmla="*/ 3910818 w 6904892"/>
              <a:gd name="connsiteY9" fmla="*/ 5188634 h 5793544"/>
              <a:gd name="connsiteX10" fmla="*/ 4853354 w 6904892"/>
              <a:gd name="connsiteY10" fmla="*/ 5216769 h 5793544"/>
              <a:gd name="connsiteX11" fmla="*/ 6147581 w 6904892"/>
              <a:gd name="connsiteY11" fmla="*/ 5441852 h 5793544"/>
              <a:gd name="connsiteX12" fmla="*/ 6471138 w 6904892"/>
              <a:gd name="connsiteY12" fmla="*/ 5019821 h 5793544"/>
              <a:gd name="connsiteX13" fmla="*/ 6541477 w 6904892"/>
              <a:gd name="connsiteY13" fmla="*/ 4513384 h 5793544"/>
              <a:gd name="connsiteX14" fmla="*/ 6541477 w 6904892"/>
              <a:gd name="connsiteY14" fmla="*/ 4372707 h 5793544"/>
              <a:gd name="connsiteX15" fmla="*/ 5880295 w 6904892"/>
              <a:gd name="connsiteY15" fmla="*/ 4006947 h 5793544"/>
              <a:gd name="connsiteX16" fmla="*/ 5120640 w 6904892"/>
              <a:gd name="connsiteY16" fmla="*/ 3908474 h 5793544"/>
              <a:gd name="connsiteX17" fmla="*/ 4360985 w 6904892"/>
              <a:gd name="connsiteY17" fmla="*/ 3908474 h 5793544"/>
              <a:gd name="connsiteX18" fmla="*/ 4009292 w 6904892"/>
              <a:gd name="connsiteY18" fmla="*/ 3922541 h 5793544"/>
              <a:gd name="connsiteX19" fmla="*/ 3699803 w 6904892"/>
              <a:gd name="connsiteY19" fmla="*/ 3781864 h 5793544"/>
              <a:gd name="connsiteX20" fmla="*/ 3573194 w 6904892"/>
              <a:gd name="connsiteY20" fmla="*/ 3289495 h 5793544"/>
              <a:gd name="connsiteX21" fmla="*/ 4121834 w 6904892"/>
              <a:gd name="connsiteY21" fmla="*/ 3036277 h 5793544"/>
              <a:gd name="connsiteX22" fmla="*/ 5064369 w 6904892"/>
              <a:gd name="connsiteY22" fmla="*/ 3219157 h 5793544"/>
              <a:gd name="connsiteX23" fmla="*/ 5641145 w 6904892"/>
              <a:gd name="connsiteY23" fmla="*/ 3219157 h 5793544"/>
              <a:gd name="connsiteX24" fmla="*/ 6513341 w 6904892"/>
              <a:gd name="connsiteY24" fmla="*/ 3092547 h 5793544"/>
              <a:gd name="connsiteX25" fmla="*/ 6724357 w 6904892"/>
              <a:gd name="connsiteY25" fmla="*/ 2754923 h 5793544"/>
              <a:gd name="connsiteX26" fmla="*/ 6752492 w 6904892"/>
              <a:gd name="connsiteY26" fmla="*/ 2600178 h 5793544"/>
              <a:gd name="connsiteX27" fmla="*/ 5809957 w 6904892"/>
              <a:gd name="connsiteY27" fmla="*/ 2417298 h 5793544"/>
              <a:gd name="connsiteX28" fmla="*/ 5064369 w 6904892"/>
              <a:gd name="connsiteY28" fmla="*/ 2431366 h 5793544"/>
              <a:gd name="connsiteX29" fmla="*/ 4375052 w 6904892"/>
              <a:gd name="connsiteY29" fmla="*/ 2445434 h 5793544"/>
              <a:gd name="connsiteX30" fmla="*/ 3629465 w 6904892"/>
              <a:gd name="connsiteY30" fmla="*/ 2361027 h 5793544"/>
              <a:gd name="connsiteX31" fmla="*/ 3235569 w 6904892"/>
              <a:gd name="connsiteY31" fmla="*/ 2234418 h 5793544"/>
              <a:gd name="connsiteX32" fmla="*/ 3094892 w 6904892"/>
              <a:gd name="connsiteY32" fmla="*/ 2037471 h 5793544"/>
              <a:gd name="connsiteX33" fmla="*/ 3953021 w 6904892"/>
              <a:gd name="connsiteY33" fmla="*/ 1488831 h 5793544"/>
              <a:gd name="connsiteX34" fmla="*/ 4684541 w 6904892"/>
              <a:gd name="connsiteY34" fmla="*/ 1305951 h 5793544"/>
              <a:gd name="connsiteX35" fmla="*/ 5824025 w 6904892"/>
              <a:gd name="connsiteY35" fmla="*/ 883920 h 5793544"/>
              <a:gd name="connsiteX36" fmla="*/ 5964701 w 6904892"/>
              <a:gd name="connsiteY36" fmla="*/ 532227 h 5793544"/>
              <a:gd name="connsiteX37" fmla="*/ 5866228 w 6904892"/>
              <a:gd name="connsiteY37" fmla="*/ 67994 h 5793544"/>
              <a:gd name="connsiteX38" fmla="*/ 5022166 w 6904892"/>
              <a:gd name="connsiteY38" fmla="*/ 124264 h 5793544"/>
              <a:gd name="connsiteX39" fmla="*/ 4360985 w 6904892"/>
              <a:gd name="connsiteY39" fmla="*/ 208671 h 5793544"/>
              <a:gd name="connsiteX40" fmla="*/ 3080825 w 6904892"/>
              <a:gd name="connsiteY40" fmla="*/ 447821 h 5793544"/>
              <a:gd name="connsiteX41" fmla="*/ 2574388 w 6904892"/>
              <a:gd name="connsiteY41" fmla="*/ 532227 h 5793544"/>
              <a:gd name="connsiteX42" fmla="*/ 1927274 w 6904892"/>
              <a:gd name="connsiteY42" fmla="*/ 644769 h 5793544"/>
              <a:gd name="connsiteX43" fmla="*/ 1209821 w 6904892"/>
              <a:gd name="connsiteY43" fmla="*/ 771378 h 5793544"/>
              <a:gd name="connsiteX44" fmla="*/ 844061 w 6904892"/>
              <a:gd name="connsiteY44" fmla="*/ 701040 h 5793544"/>
              <a:gd name="connsiteX45" fmla="*/ 858129 w 6904892"/>
              <a:gd name="connsiteY45" fmla="*/ 686972 h 579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04892" h="5793544">
                <a:moveTo>
                  <a:pt x="0" y="5793544"/>
                </a:moveTo>
                <a:cubicBezTo>
                  <a:pt x="192258" y="5294141"/>
                  <a:pt x="384517" y="4794738"/>
                  <a:pt x="506437" y="4513384"/>
                </a:cubicBezTo>
                <a:cubicBezTo>
                  <a:pt x="628357" y="4232030"/>
                  <a:pt x="668215" y="4229685"/>
                  <a:pt x="731520" y="4105421"/>
                </a:cubicBezTo>
                <a:cubicBezTo>
                  <a:pt x="794825" y="3981157"/>
                  <a:pt x="804204" y="3887372"/>
                  <a:pt x="886265" y="3767797"/>
                </a:cubicBezTo>
                <a:cubicBezTo>
                  <a:pt x="968327" y="3648222"/>
                  <a:pt x="1078523" y="3441895"/>
                  <a:pt x="1223889" y="3387969"/>
                </a:cubicBezTo>
                <a:cubicBezTo>
                  <a:pt x="1369255" y="3334043"/>
                  <a:pt x="1596683" y="3371557"/>
                  <a:pt x="1758461" y="3444240"/>
                </a:cubicBezTo>
                <a:cubicBezTo>
                  <a:pt x="1920240" y="3516923"/>
                  <a:pt x="2039815" y="3657599"/>
                  <a:pt x="2194560" y="3824067"/>
                </a:cubicBezTo>
                <a:cubicBezTo>
                  <a:pt x="2349305" y="3990535"/>
                  <a:pt x="2515772" y="4278923"/>
                  <a:pt x="2686929" y="4443046"/>
                </a:cubicBezTo>
                <a:cubicBezTo>
                  <a:pt x="2858086" y="4607169"/>
                  <a:pt x="3017520" y="4684541"/>
                  <a:pt x="3221501" y="4808806"/>
                </a:cubicBezTo>
                <a:cubicBezTo>
                  <a:pt x="3425482" y="4933071"/>
                  <a:pt x="3638843" y="5120640"/>
                  <a:pt x="3910818" y="5188634"/>
                </a:cubicBezTo>
                <a:cubicBezTo>
                  <a:pt x="4182793" y="5256628"/>
                  <a:pt x="4480560" y="5174566"/>
                  <a:pt x="4853354" y="5216769"/>
                </a:cubicBezTo>
                <a:cubicBezTo>
                  <a:pt x="5226148" y="5258972"/>
                  <a:pt x="5877950" y="5474677"/>
                  <a:pt x="6147581" y="5441852"/>
                </a:cubicBezTo>
                <a:cubicBezTo>
                  <a:pt x="6417212" y="5409027"/>
                  <a:pt x="6405489" y="5174566"/>
                  <a:pt x="6471138" y="5019821"/>
                </a:cubicBezTo>
                <a:cubicBezTo>
                  <a:pt x="6536787" y="4865076"/>
                  <a:pt x="6529754" y="4621236"/>
                  <a:pt x="6541477" y="4513384"/>
                </a:cubicBezTo>
                <a:cubicBezTo>
                  <a:pt x="6553200" y="4405532"/>
                  <a:pt x="6651674" y="4457113"/>
                  <a:pt x="6541477" y="4372707"/>
                </a:cubicBezTo>
                <a:cubicBezTo>
                  <a:pt x="6431280" y="4288301"/>
                  <a:pt x="6117101" y="4084319"/>
                  <a:pt x="5880295" y="4006947"/>
                </a:cubicBezTo>
                <a:cubicBezTo>
                  <a:pt x="5643489" y="3929575"/>
                  <a:pt x="5373858" y="3924886"/>
                  <a:pt x="5120640" y="3908474"/>
                </a:cubicBezTo>
                <a:cubicBezTo>
                  <a:pt x="4867422" y="3892062"/>
                  <a:pt x="4546210" y="3906130"/>
                  <a:pt x="4360985" y="3908474"/>
                </a:cubicBezTo>
                <a:cubicBezTo>
                  <a:pt x="4175760" y="3910818"/>
                  <a:pt x="4119489" y="3943643"/>
                  <a:pt x="4009292" y="3922541"/>
                </a:cubicBezTo>
                <a:cubicBezTo>
                  <a:pt x="3899095" y="3901439"/>
                  <a:pt x="3772486" y="3887372"/>
                  <a:pt x="3699803" y="3781864"/>
                </a:cubicBezTo>
                <a:cubicBezTo>
                  <a:pt x="3627120" y="3676356"/>
                  <a:pt x="3502856" y="3413759"/>
                  <a:pt x="3573194" y="3289495"/>
                </a:cubicBezTo>
                <a:cubicBezTo>
                  <a:pt x="3643532" y="3165231"/>
                  <a:pt x="3873305" y="3048000"/>
                  <a:pt x="4121834" y="3036277"/>
                </a:cubicBezTo>
                <a:cubicBezTo>
                  <a:pt x="4370363" y="3024554"/>
                  <a:pt x="4811151" y="3188677"/>
                  <a:pt x="5064369" y="3219157"/>
                </a:cubicBezTo>
                <a:cubicBezTo>
                  <a:pt x="5317587" y="3249637"/>
                  <a:pt x="5399650" y="3240259"/>
                  <a:pt x="5641145" y="3219157"/>
                </a:cubicBezTo>
                <a:cubicBezTo>
                  <a:pt x="5882640" y="3198055"/>
                  <a:pt x="6332806" y="3169919"/>
                  <a:pt x="6513341" y="3092547"/>
                </a:cubicBezTo>
                <a:cubicBezTo>
                  <a:pt x="6693876" y="3015175"/>
                  <a:pt x="6684499" y="2836984"/>
                  <a:pt x="6724357" y="2754923"/>
                </a:cubicBezTo>
                <a:cubicBezTo>
                  <a:pt x="6764215" y="2672862"/>
                  <a:pt x="6904892" y="2656449"/>
                  <a:pt x="6752492" y="2600178"/>
                </a:cubicBezTo>
                <a:cubicBezTo>
                  <a:pt x="6600092" y="2543907"/>
                  <a:pt x="6091311" y="2445433"/>
                  <a:pt x="5809957" y="2417298"/>
                </a:cubicBezTo>
                <a:cubicBezTo>
                  <a:pt x="5528603" y="2389163"/>
                  <a:pt x="5064369" y="2431366"/>
                  <a:pt x="5064369" y="2431366"/>
                </a:cubicBezTo>
                <a:cubicBezTo>
                  <a:pt x="4825218" y="2436055"/>
                  <a:pt x="4614203" y="2457157"/>
                  <a:pt x="4375052" y="2445434"/>
                </a:cubicBezTo>
                <a:cubicBezTo>
                  <a:pt x="4135901" y="2433711"/>
                  <a:pt x="3819379" y="2396196"/>
                  <a:pt x="3629465" y="2361027"/>
                </a:cubicBezTo>
                <a:cubicBezTo>
                  <a:pt x="3439551" y="2325858"/>
                  <a:pt x="3324665" y="2288344"/>
                  <a:pt x="3235569" y="2234418"/>
                </a:cubicBezTo>
                <a:cubicBezTo>
                  <a:pt x="3146474" y="2180492"/>
                  <a:pt x="2975317" y="2161735"/>
                  <a:pt x="3094892" y="2037471"/>
                </a:cubicBezTo>
                <a:cubicBezTo>
                  <a:pt x="3214467" y="1913207"/>
                  <a:pt x="3688080" y="1610751"/>
                  <a:pt x="3953021" y="1488831"/>
                </a:cubicBezTo>
                <a:cubicBezTo>
                  <a:pt x="4217962" y="1366911"/>
                  <a:pt x="4372707" y="1406769"/>
                  <a:pt x="4684541" y="1305951"/>
                </a:cubicBezTo>
                <a:cubicBezTo>
                  <a:pt x="4996375" y="1205133"/>
                  <a:pt x="5610665" y="1012874"/>
                  <a:pt x="5824025" y="883920"/>
                </a:cubicBezTo>
                <a:cubicBezTo>
                  <a:pt x="6037385" y="754966"/>
                  <a:pt x="5957667" y="668215"/>
                  <a:pt x="5964701" y="532227"/>
                </a:cubicBezTo>
                <a:cubicBezTo>
                  <a:pt x="5971735" y="396239"/>
                  <a:pt x="6023317" y="135988"/>
                  <a:pt x="5866228" y="67994"/>
                </a:cubicBezTo>
                <a:cubicBezTo>
                  <a:pt x="5709139" y="0"/>
                  <a:pt x="5273040" y="100818"/>
                  <a:pt x="5022166" y="124264"/>
                </a:cubicBezTo>
                <a:cubicBezTo>
                  <a:pt x="4771292" y="147710"/>
                  <a:pt x="4684542" y="154745"/>
                  <a:pt x="4360985" y="208671"/>
                </a:cubicBezTo>
                <a:cubicBezTo>
                  <a:pt x="4037428" y="262597"/>
                  <a:pt x="3378591" y="393895"/>
                  <a:pt x="3080825" y="447821"/>
                </a:cubicBezTo>
                <a:cubicBezTo>
                  <a:pt x="2783059" y="501747"/>
                  <a:pt x="2574388" y="532227"/>
                  <a:pt x="2574388" y="532227"/>
                </a:cubicBezTo>
                <a:lnTo>
                  <a:pt x="1927274" y="644769"/>
                </a:lnTo>
                <a:cubicBezTo>
                  <a:pt x="1699846" y="684627"/>
                  <a:pt x="1390356" y="762000"/>
                  <a:pt x="1209821" y="771378"/>
                </a:cubicBezTo>
                <a:cubicBezTo>
                  <a:pt x="1029286" y="780756"/>
                  <a:pt x="902676" y="715108"/>
                  <a:pt x="844061" y="701040"/>
                </a:cubicBezTo>
                <a:cubicBezTo>
                  <a:pt x="785446" y="686972"/>
                  <a:pt x="821787" y="686972"/>
                  <a:pt x="858129" y="686972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876124">
            <a:off x="461566" y="2681833"/>
            <a:ext cx="4322867" cy="3960440"/>
          </a:xfrm>
          <a:custGeom>
            <a:avLst/>
            <a:gdLst>
              <a:gd name="connsiteX0" fmla="*/ 5711483 w 5711483"/>
              <a:gd name="connsiteY0" fmla="*/ 4042117 h 4297680"/>
              <a:gd name="connsiteX1" fmla="*/ 4881489 w 5711483"/>
              <a:gd name="connsiteY1" fmla="*/ 4295335 h 4297680"/>
              <a:gd name="connsiteX2" fmla="*/ 4417255 w 5711483"/>
              <a:gd name="connsiteY2" fmla="*/ 4056184 h 4297680"/>
              <a:gd name="connsiteX3" fmla="*/ 3784209 w 5711483"/>
              <a:gd name="connsiteY3" fmla="*/ 3929575 h 4297680"/>
              <a:gd name="connsiteX4" fmla="*/ 3179298 w 5711483"/>
              <a:gd name="connsiteY4" fmla="*/ 4084320 h 4297680"/>
              <a:gd name="connsiteX5" fmla="*/ 2799471 w 5711483"/>
              <a:gd name="connsiteY5" fmla="*/ 3788898 h 4297680"/>
              <a:gd name="connsiteX6" fmla="*/ 2926080 w 5711483"/>
              <a:gd name="connsiteY6" fmla="*/ 3254326 h 4297680"/>
              <a:gd name="connsiteX7" fmla="*/ 2729132 w 5711483"/>
              <a:gd name="connsiteY7" fmla="*/ 3029243 h 4297680"/>
              <a:gd name="connsiteX8" fmla="*/ 2489981 w 5711483"/>
              <a:gd name="connsiteY8" fmla="*/ 2944837 h 4297680"/>
              <a:gd name="connsiteX9" fmla="*/ 2039815 w 5711483"/>
              <a:gd name="connsiteY9" fmla="*/ 2733821 h 4297680"/>
              <a:gd name="connsiteX10" fmla="*/ 1659988 w 5711483"/>
              <a:gd name="connsiteY10" fmla="*/ 2353994 h 4297680"/>
              <a:gd name="connsiteX11" fmla="*/ 1448972 w 5711483"/>
              <a:gd name="connsiteY11" fmla="*/ 1622474 h 4297680"/>
              <a:gd name="connsiteX12" fmla="*/ 1589649 w 5711483"/>
              <a:gd name="connsiteY12" fmla="*/ 1214511 h 4297680"/>
              <a:gd name="connsiteX13" fmla="*/ 1575581 w 5711483"/>
              <a:gd name="connsiteY13" fmla="*/ 679938 h 4297680"/>
              <a:gd name="connsiteX14" fmla="*/ 1083212 w 5711483"/>
              <a:gd name="connsiteY14" fmla="*/ 511126 h 4297680"/>
              <a:gd name="connsiteX15" fmla="*/ 717452 w 5711483"/>
              <a:gd name="connsiteY15" fmla="*/ 286043 h 4297680"/>
              <a:gd name="connsiteX16" fmla="*/ 464234 w 5711483"/>
              <a:gd name="connsiteY16" fmla="*/ 131298 h 4297680"/>
              <a:gd name="connsiteX17" fmla="*/ 42203 w 5711483"/>
              <a:gd name="connsiteY17" fmla="*/ 18757 h 4297680"/>
              <a:gd name="connsiteX18" fmla="*/ 211015 w 5711483"/>
              <a:gd name="connsiteY18" fmla="*/ 18757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1483" h="4297680">
                <a:moveTo>
                  <a:pt x="5711483" y="4042117"/>
                </a:moveTo>
                <a:cubicBezTo>
                  <a:pt x="5404338" y="4167554"/>
                  <a:pt x="5097194" y="4292991"/>
                  <a:pt x="4881489" y="4295335"/>
                </a:cubicBezTo>
                <a:cubicBezTo>
                  <a:pt x="4665784" y="4297680"/>
                  <a:pt x="4600135" y="4117144"/>
                  <a:pt x="4417255" y="4056184"/>
                </a:cubicBezTo>
                <a:cubicBezTo>
                  <a:pt x="4234375" y="3995224"/>
                  <a:pt x="3990535" y="3924886"/>
                  <a:pt x="3784209" y="3929575"/>
                </a:cubicBezTo>
                <a:cubicBezTo>
                  <a:pt x="3577883" y="3934264"/>
                  <a:pt x="3343421" y="4107766"/>
                  <a:pt x="3179298" y="4084320"/>
                </a:cubicBezTo>
                <a:cubicBezTo>
                  <a:pt x="3015175" y="4060874"/>
                  <a:pt x="2841674" y="3927230"/>
                  <a:pt x="2799471" y="3788898"/>
                </a:cubicBezTo>
                <a:cubicBezTo>
                  <a:pt x="2757268" y="3650566"/>
                  <a:pt x="2937803" y="3380935"/>
                  <a:pt x="2926080" y="3254326"/>
                </a:cubicBezTo>
                <a:cubicBezTo>
                  <a:pt x="2914357" y="3127717"/>
                  <a:pt x="2801815" y="3080824"/>
                  <a:pt x="2729132" y="3029243"/>
                </a:cubicBezTo>
                <a:cubicBezTo>
                  <a:pt x="2656449" y="2977662"/>
                  <a:pt x="2604867" y="2994074"/>
                  <a:pt x="2489981" y="2944837"/>
                </a:cubicBezTo>
                <a:cubicBezTo>
                  <a:pt x="2375095" y="2895600"/>
                  <a:pt x="2178147" y="2832295"/>
                  <a:pt x="2039815" y="2733821"/>
                </a:cubicBezTo>
                <a:cubicBezTo>
                  <a:pt x="1901483" y="2635347"/>
                  <a:pt x="1758462" y="2539219"/>
                  <a:pt x="1659988" y="2353994"/>
                </a:cubicBezTo>
                <a:cubicBezTo>
                  <a:pt x="1561514" y="2168770"/>
                  <a:pt x="1460695" y="1812388"/>
                  <a:pt x="1448972" y="1622474"/>
                </a:cubicBezTo>
                <a:cubicBezTo>
                  <a:pt x="1437249" y="1432560"/>
                  <a:pt x="1568548" y="1371600"/>
                  <a:pt x="1589649" y="1214511"/>
                </a:cubicBezTo>
                <a:cubicBezTo>
                  <a:pt x="1610750" y="1057422"/>
                  <a:pt x="1659987" y="797169"/>
                  <a:pt x="1575581" y="679938"/>
                </a:cubicBezTo>
                <a:cubicBezTo>
                  <a:pt x="1491175" y="562707"/>
                  <a:pt x="1226234" y="576775"/>
                  <a:pt x="1083212" y="511126"/>
                </a:cubicBezTo>
                <a:cubicBezTo>
                  <a:pt x="940191" y="445477"/>
                  <a:pt x="717452" y="286043"/>
                  <a:pt x="717452" y="286043"/>
                </a:cubicBezTo>
                <a:cubicBezTo>
                  <a:pt x="614289" y="222738"/>
                  <a:pt x="576775" y="175846"/>
                  <a:pt x="464234" y="131298"/>
                </a:cubicBezTo>
                <a:cubicBezTo>
                  <a:pt x="351693" y="86750"/>
                  <a:pt x="84406" y="37514"/>
                  <a:pt x="42203" y="18757"/>
                </a:cubicBezTo>
                <a:cubicBezTo>
                  <a:pt x="0" y="0"/>
                  <a:pt x="105507" y="9378"/>
                  <a:pt x="211015" y="18757"/>
                </a:cubicBezTo>
              </a:path>
            </a:pathLst>
          </a:custGeom>
          <a:ln w="171450" cap="flat" cmpd="sng">
            <a:solidFill>
              <a:srgbClr val="00B0F0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63500"/>
          </a:effectLst>
          <a:scene3d>
            <a:camera prst="isometricTopUp"/>
            <a:lightRig rig="glow" dir="t"/>
          </a:scene3d>
          <a:sp3d extrusionH="76200" contourW="12700" prstMaterial="translucentPowder">
            <a:bevelT prst="angle"/>
            <a:bevelB/>
            <a:extrusionClr>
              <a:srgbClr val="002060"/>
            </a:extrusionClr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презент4\d8843be771f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157192"/>
            <a:ext cx="4452630" cy="1361678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презент4\ле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861048"/>
            <a:ext cx="2844800" cy="1346200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презент4\мос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140968"/>
            <a:ext cx="2282230" cy="2105918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123728" y="1628800"/>
            <a:ext cx="3384376" cy="1224136"/>
            <a:chOff x="899592" y="1052736"/>
            <a:chExt cx="4270674" cy="1651049"/>
          </a:xfrm>
        </p:grpSpPr>
        <p:pic>
          <p:nvPicPr>
            <p:cNvPr id="4" name="Picture 4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1052736"/>
              <a:ext cx="2974530" cy="1400795"/>
            </a:xfrm>
            <a:prstGeom prst="rect">
              <a:avLst/>
            </a:prstGeom>
            <a:noFill/>
          </p:spPr>
        </p:pic>
        <p:pic>
          <p:nvPicPr>
            <p:cNvPr id="1029" name="Picture 5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99592" y="1412776"/>
              <a:ext cx="2515812" cy="1184771"/>
            </a:xfrm>
            <a:prstGeom prst="rect">
              <a:avLst/>
            </a:prstGeom>
            <a:noFill/>
          </p:spPr>
        </p:pic>
        <p:pic>
          <p:nvPicPr>
            <p:cNvPr id="1030" name="Picture 6" descr="C:\Users\Владелец\Desktop\презент4\kamen10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060848"/>
              <a:ext cx="1365250" cy="642937"/>
            </a:xfrm>
            <a:prstGeom prst="rect">
              <a:avLst/>
            </a:prstGeom>
            <a:noFill/>
          </p:spPr>
        </p:pic>
      </p:grpSp>
      <p:pic>
        <p:nvPicPr>
          <p:cNvPr id="1032" name="Picture 8" descr="C:\Users\Владелец\Desktop\презент4\kamen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56992"/>
            <a:ext cx="2545521" cy="1476995"/>
          </a:xfrm>
          <a:prstGeom prst="rect">
            <a:avLst/>
          </a:prstGeom>
          <a:noFill/>
        </p:spPr>
      </p:pic>
      <p:pic>
        <p:nvPicPr>
          <p:cNvPr id="1033" name="Picture 9" descr="C:\Users\Владелец\Desktop\презент4\c179ad9263d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556792"/>
            <a:ext cx="1429082" cy="1872208"/>
          </a:xfrm>
          <a:prstGeom prst="rect">
            <a:avLst/>
          </a:prstGeom>
          <a:noFill/>
        </p:spPr>
      </p:pic>
      <p:pic>
        <p:nvPicPr>
          <p:cNvPr id="1034" name="Picture 10" descr="C:\Users\Владелец\Desktop\презент4\domik8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2056973" cy="1800200"/>
          </a:xfrm>
          <a:prstGeom prst="rect">
            <a:avLst/>
          </a:prstGeom>
          <a:noFill/>
        </p:spPr>
      </p:pic>
      <p:pic>
        <p:nvPicPr>
          <p:cNvPr id="1035" name="Picture 11" descr="C:\Users\Владелец\Desktop\презент4\болото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8640"/>
            <a:ext cx="1584176" cy="1291773"/>
          </a:xfrm>
          <a:prstGeom prst="rect">
            <a:avLst/>
          </a:prstGeom>
          <a:noFill/>
        </p:spPr>
      </p:pic>
      <p:pic>
        <p:nvPicPr>
          <p:cNvPr id="24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912451" y="1166563"/>
            <a:ext cx="645141" cy="597010"/>
          </a:xfrm>
          <a:prstGeom prst="rect">
            <a:avLst/>
          </a:prstGeom>
          <a:noFill/>
        </p:spPr>
      </p:pic>
      <p:pic>
        <p:nvPicPr>
          <p:cNvPr id="25" name="Picture 12" descr="C:\Users\Владелец\Desktop\презент4\камень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3568636" y="2534717"/>
            <a:ext cx="645140" cy="597009"/>
          </a:xfrm>
          <a:prstGeom prst="rect">
            <a:avLst/>
          </a:prstGeom>
          <a:noFill/>
        </p:spPr>
      </p:pic>
      <p:pic>
        <p:nvPicPr>
          <p:cNvPr id="26" name="Picture 12" descr="C:\Users\Владелец\Desktop\презент4\камень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175208" y="3191941"/>
            <a:ext cx="697018" cy="645017"/>
          </a:xfrm>
          <a:prstGeom prst="rect">
            <a:avLst/>
          </a:prstGeom>
          <a:noFill/>
        </p:spPr>
      </p:pic>
      <p:pic>
        <p:nvPicPr>
          <p:cNvPr id="27" name="Picture 12" descr="C:\Users\Владелец\Desktop\презент4\камень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4219402" y="4338913"/>
            <a:ext cx="667790" cy="617969"/>
          </a:xfrm>
          <a:prstGeom prst="rect">
            <a:avLst/>
          </a:prstGeom>
          <a:noFill/>
        </p:spPr>
      </p:pic>
      <p:pic>
        <p:nvPicPr>
          <p:cNvPr id="28" name="Picture 12" descr="C:\Users\Владелец\Desktop\презент4\камень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7026550" y="4769233"/>
            <a:ext cx="657995" cy="608905"/>
          </a:xfrm>
          <a:prstGeom prst="rect">
            <a:avLst/>
          </a:prstGeom>
          <a:noFill/>
        </p:spPr>
      </p:pic>
      <p:pic>
        <p:nvPicPr>
          <p:cNvPr id="29" name="Picture 12" descr="C:\Users\Владелец\Desktop\презент4\камень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157444" y="5931738"/>
            <a:ext cx="684058" cy="633024"/>
          </a:xfrm>
          <a:prstGeom prst="rect">
            <a:avLst/>
          </a:prstGeom>
          <a:noFill/>
        </p:spPr>
      </p:pic>
      <p:pic>
        <p:nvPicPr>
          <p:cNvPr id="30" name="Picture 12" descr="C:\Users\Владелец\Desktop\презент4\камень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6507942" y="1147252"/>
            <a:ext cx="535689" cy="495724"/>
          </a:xfrm>
          <a:prstGeom prst="rect">
            <a:avLst/>
          </a:prstGeom>
          <a:noFill/>
        </p:spPr>
      </p:pic>
      <p:pic>
        <p:nvPicPr>
          <p:cNvPr id="1037" name="Picture 13" descr="C:\Users\Владелец\Desktop\презент4\kosh393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948264" y="188640"/>
            <a:ext cx="1078289" cy="1368152"/>
          </a:xfrm>
          <a:prstGeom prst="rect">
            <a:avLst/>
          </a:prstGeom>
          <a:noFill/>
        </p:spPr>
      </p:pic>
      <p:pic>
        <p:nvPicPr>
          <p:cNvPr id="32" name="Picture 12" descr="C:\Users\Владелец\Desktop\презент4\камень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1629051" y="4341782"/>
            <a:ext cx="684058" cy="633024"/>
          </a:xfrm>
          <a:prstGeom prst="rect">
            <a:avLst/>
          </a:prstGeom>
          <a:noFill/>
        </p:spPr>
      </p:pic>
      <p:pic>
        <p:nvPicPr>
          <p:cNvPr id="1038" name="Picture 14" descr="C:\Users\Владелец\Desktop\презент4\deva114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1674326" cy="1772816"/>
          </a:xfrm>
          <a:prstGeom prst="rect">
            <a:avLst/>
          </a:prstGeom>
          <a:noFill/>
        </p:spPr>
      </p:pic>
      <p:pic>
        <p:nvPicPr>
          <p:cNvPr id="1040" name="Picture 16" descr="C:\Users\Владелец\Desktop\презент4\забор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0"/>
            <a:ext cx="1589536" cy="1296144"/>
          </a:xfrm>
          <a:prstGeom prst="rect">
            <a:avLst/>
          </a:prstGeom>
          <a:noFill/>
        </p:spPr>
      </p:pic>
      <p:pic>
        <p:nvPicPr>
          <p:cNvPr id="36" name="Picture 12" descr="C:\Users\Владелец\Desktop\презент4\камень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848100">
            <a:off x="5443538" y="378473"/>
            <a:ext cx="667790" cy="617969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220787" y="5792788"/>
            <a:ext cx="1023937" cy="1106487"/>
            <a:chOff x="220787" y="5792788"/>
            <a:chExt cx="1023937" cy="1106487"/>
          </a:xfrm>
        </p:grpSpPr>
        <p:pic>
          <p:nvPicPr>
            <p:cNvPr id="1036" name="Picture 12" descr="C:\Users\Владелец\Desktop\презент4\камень.jpg">
              <a:hlinkClick r:id="rId2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848100">
              <a:off x="179512" y="5834063"/>
              <a:ext cx="1106487" cy="1023937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95536" y="6165304"/>
              <a:ext cx="698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старт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">
      <a:dk1>
        <a:srgbClr val="BCFFDA"/>
      </a:dk1>
      <a:lt1>
        <a:srgbClr val="79FFB6"/>
      </a:lt1>
      <a:dk2>
        <a:srgbClr val="36FF91"/>
      </a:dk2>
      <a:lt2>
        <a:srgbClr val="86FFBD"/>
      </a:lt2>
      <a:accent1>
        <a:srgbClr val="AEFFD3"/>
      </a:accent1>
      <a:accent2>
        <a:srgbClr val="D4FFE7"/>
      </a:accent2>
      <a:accent3>
        <a:srgbClr val="BCFFDA"/>
      </a:accent3>
      <a:accent4>
        <a:srgbClr val="79FFB6"/>
      </a:accent4>
      <a:accent5>
        <a:srgbClr val="79FFB6"/>
      </a:accent5>
      <a:accent6>
        <a:srgbClr val="FFDB82"/>
      </a:accent6>
      <a:hlink>
        <a:srgbClr val="002E14"/>
      </a:hlink>
      <a:folHlink>
        <a:srgbClr val="0070C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297</Words>
  <Application>Microsoft Office PowerPoint</Application>
  <PresentationFormat>Экран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Тест по русскому языку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Дательный падеж имён существительных отвечает на вопросы:  </vt:lpstr>
      <vt:lpstr>Выбери существительные  в дательном падеже:  </vt:lpstr>
      <vt:lpstr>Творительный падеж имён существительных отвечает на вопросы:  </vt:lpstr>
      <vt:lpstr>Выбери существительные  творительного падежа:  </vt:lpstr>
      <vt:lpstr>Предложный падеж имён существительных отвечает на вопросы:  </vt:lpstr>
      <vt:lpstr>Выбери существительные предложного падежа  </vt:lpstr>
      <vt:lpstr>Определи падеж подчеркнутого слова</vt:lpstr>
      <vt:lpstr>Презентация PowerPoint</vt:lpstr>
      <vt:lpstr>ИСПОЛЬЗОВАННЫЕ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Admin</cp:lastModifiedBy>
  <cp:revision>55</cp:revision>
  <dcterms:created xsi:type="dcterms:W3CDTF">2010-11-15T21:03:33Z</dcterms:created>
  <dcterms:modified xsi:type="dcterms:W3CDTF">2012-08-31T15:23:40Z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