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  <p:sldMasterId id="2147483732" r:id="rId3"/>
  </p:sldMasterIdLst>
  <p:sldIdLst>
    <p:sldId id="256" r:id="rId4"/>
    <p:sldId id="265" r:id="rId5"/>
    <p:sldId id="257" r:id="rId6"/>
    <p:sldId id="258" r:id="rId7"/>
    <p:sldId id="259" r:id="rId8"/>
    <p:sldId id="260" r:id="rId9"/>
    <p:sldId id="262" r:id="rId10"/>
    <p:sldId id="261" r:id="rId11"/>
    <p:sldId id="266" r:id="rId12"/>
    <p:sldId id="264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ой ПК\Desktop\5f9a14616c77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4589417" cy="5181600"/>
          </a:xfrm>
          <a:prstGeom prst="rect">
            <a:avLst/>
          </a:prstGeom>
          <a:noFill/>
        </p:spPr>
      </p:pic>
      <p:pic>
        <p:nvPicPr>
          <p:cNvPr id="1027" name="Picture 3" descr="C:\Users\мой ПК\Desktop\ja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7438" y="533400"/>
            <a:ext cx="4246562" cy="573395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752600" y="381000"/>
            <a:ext cx="60285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нашего урока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ГЛАСНЫЕ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мой ПК\Desktop\1254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647631" cy="6705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643096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Внимание! Правило!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>
                <a:solidFill>
                  <a:srgbClr val="0070C0"/>
                </a:solidFill>
              </a:rPr>
              <a:t>Гласный звук может быть ударным или безударным. Ударные гласные звучат сильно и долго. Безударный нужно проверять ударным: 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>трава –травы, мячи - мяч</a:t>
            </a:r>
            <a:endParaRPr lang="ru-RU" sz="4400" dirty="0">
              <a:solidFill>
                <a:srgbClr val="0070C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1638300" y="5905500"/>
            <a:ext cx="304800" cy="2286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5600700" y="5905500"/>
            <a:ext cx="304800" cy="2286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6819900" y="5905500"/>
            <a:ext cx="304800" cy="2286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009900" y="5905500"/>
            <a:ext cx="304800" cy="2286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94760"/>
          </a:xfrm>
        </p:spPr>
        <p:txBody>
          <a:bodyPr>
            <a:noAutofit/>
          </a:bodyPr>
          <a:lstStyle/>
          <a:p>
            <a:r>
              <a:rPr lang="ru-RU" sz="4400" dirty="0" smtClean="0"/>
              <a:t>Подчеркни слова, где есть гласные А и Я</a:t>
            </a:r>
            <a:endParaRPr lang="ru-RU" sz="4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1722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Сбились в стайку, как цыплята, 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Возле пня грибы  - опята.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Вот какая возле пня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Собралась в лесу родня.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endParaRPr lang="ru-RU" sz="66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95600" y="1752600"/>
            <a:ext cx="3048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72000" y="838200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239000" y="762000"/>
            <a:ext cx="1219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05200" y="3733800"/>
            <a:ext cx="1905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581400" y="2743200"/>
            <a:ext cx="1219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438400" y="4800600"/>
            <a:ext cx="1905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934200" y="4800600"/>
            <a:ext cx="1219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04800" y="5791200"/>
            <a:ext cx="3581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629400" y="5867400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</a:rPr>
              <a:t>Вот два столба наискосок,</a:t>
            </a:r>
            <a:br>
              <a:rPr lang="ru-RU" sz="6600" b="1" i="1" dirty="0" smtClean="0">
                <a:solidFill>
                  <a:srgbClr val="7030A0"/>
                </a:solidFill>
              </a:rPr>
            </a:br>
            <a:r>
              <a:rPr lang="ru-RU" sz="6600" b="1" i="1" dirty="0" smtClean="0">
                <a:solidFill>
                  <a:srgbClr val="7030A0"/>
                </a:solidFill>
              </a:rPr>
              <a:t>А между ними поясок.</a:t>
            </a:r>
            <a:br>
              <a:rPr lang="ru-RU" sz="6600" b="1" i="1" dirty="0" smtClean="0">
                <a:solidFill>
                  <a:srgbClr val="7030A0"/>
                </a:solidFill>
              </a:rPr>
            </a:br>
            <a:r>
              <a:rPr lang="ru-RU" sz="6600" b="1" i="1" dirty="0" smtClean="0">
                <a:solidFill>
                  <a:srgbClr val="7030A0"/>
                </a:solidFill>
              </a:rPr>
              <a:t>Ты эту букву знаешь? А?</a:t>
            </a:r>
            <a:br>
              <a:rPr lang="ru-RU" sz="6600" b="1" i="1" dirty="0" smtClean="0">
                <a:solidFill>
                  <a:srgbClr val="7030A0"/>
                </a:solidFill>
              </a:rPr>
            </a:br>
            <a:r>
              <a:rPr lang="ru-RU" sz="6600" b="1" i="1" dirty="0" smtClean="0">
                <a:solidFill>
                  <a:srgbClr val="7030A0"/>
                </a:solidFill>
              </a:rPr>
              <a:t>Перед тобою </a:t>
            </a:r>
            <a:r>
              <a:rPr lang="ru-RU" sz="6600" dirty="0" smtClean="0">
                <a:solidFill>
                  <a:srgbClr val="FF0000"/>
                </a:solidFill>
              </a:rPr>
              <a:t>буква …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ой ПК\Desktop\A (1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52400"/>
            <a:ext cx="5257800" cy="67056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5516562"/>
          </a:xfrm>
        </p:spPr>
        <p:txBody>
          <a:bodyPr>
            <a:noAutofit/>
          </a:bodyPr>
          <a:lstStyle/>
          <a:p>
            <a:r>
              <a:rPr lang="ru-RU" sz="9600" dirty="0" smtClean="0"/>
              <a:t>Всем известно</a:t>
            </a:r>
            <a:br>
              <a:rPr lang="ru-RU" sz="9600" dirty="0" smtClean="0"/>
            </a:br>
            <a:r>
              <a:rPr lang="ru-RU" sz="9600" dirty="0" smtClean="0"/>
              <a:t>Буква ….</a:t>
            </a:r>
            <a:br>
              <a:rPr lang="ru-RU" sz="9600" dirty="0" smtClean="0"/>
            </a:br>
            <a:r>
              <a:rPr lang="ru-RU" sz="9600" dirty="0" smtClean="0"/>
              <a:t>Самая хвастливая.</a:t>
            </a:r>
            <a:endParaRPr lang="ru-RU" sz="9600" dirty="0"/>
          </a:p>
        </p:txBody>
      </p:sp>
      <p:pic>
        <p:nvPicPr>
          <p:cNvPr id="4098" name="Picture 2" descr="C:\Users\мой ПК\Desktop\Untitled-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371600"/>
            <a:ext cx="1600200" cy="2286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163762"/>
          </a:xfrm>
        </p:spPr>
        <p:txBody>
          <a:bodyPr>
            <a:noAutofit/>
          </a:bodyPr>
          <a:lstStyle/>
          <a:p>
            <a:r>
              <a:rPr lang="ru-RU" sz="6000" dirty="0" smtClean="0"/>
              <a:t>Буква Я сколько звуков имеет?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2209800"/>
            <a:ext cx="2590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0" b="1" dirty="0" smtClean="0">
                <a:solidFill>
                  <a:srgbClr val="FF0000"/>
                </a:solidFill>
                <a:latin typeface="Verdana" pitchFamily="34" charset="0"/>
              </a:rPr>
              <a:t>я</a:t>
            </a:r>
            <a:endParaRPr lang="ru-RU" sz="25000" dirty="0"/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3733800" y="2514600"/>
            <a:ext cx="1295400" cy="1447800"/>
          </a:xfrm>
          <a:prstGeom prst="bracketPair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9600" dirty="0" err="1">
                <a:solidFill>
                  <a:srgbClr val="009900"/>
                </a:solidFill>
              </a:rPr>
              <a:t>й</a:t>
            </a:r>
            <a:endParaRPr lang="ru-RU" sz="9600" dirty="0">
              <a:solidFill>
                <a:srgbClr val="009900"/>
              </a:solidFill>
            </a:endParaRPr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>
            <a:off x="3886200" y="4419600"/>
            <a:ext cx="1066800" cy="1371600"/>
          </a:xfrm>
          <a:prstGeom prst="bracketPair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</a:rPr>
              <a:t>а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2933700" y="31623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971800" y="48768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68962"/>
          </a:xfrm>
        </p:spPr>
        <p:txBody>
          <a:bodyPr>
            <a:normAutofit fontScale="90000"/>
          </a:bodyPr>
          <a:lstStyle/>
          <a:p>
            <a:r>
              <a:rPr lang="ru-RU" sz="9800" dirty="0" smtClean="0">
                <a:solidFill>
                  <a:srgbClr val="FF0000"/>
                </a:solidFill>
              </a:rPr>
              <a:t>Азбуке учиться </a:t>
            </a:r>
            <a:br>
              <a:rPr lang="ru-RU" sz="9800" dirty="0" smtClean="0">
                <a:solidFill>
                  <a:srgbClr val="FF0000"/>
                </a:solidFill>
              </a:rPr>
            </a:br>
            <a:r>
              <a:rPr lang="ru-RU" sz="9800" dirty="0" smtClean="0">
                <a:solidFill>
                  <a:srgbClr val="FF0000"/>
                </a:solidFill>
              </a:rPr>
              <a:t>всегда </a:t>
            </a:r>
            <a:r>
              <a:rPr lang="ru-RU" sz="9600" dirty="0" smtClean="0">
                <a:solidFill>
                  <a:srgbClr val="FF0000"/>
                </a:solidFill>
              </a:rPr>
              <a:t>пригодится.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391400" cy="4221162"/>
          </a:xfrm>
        </p:spPr>
        <p:txBody>
          <a:bodyPr>
            <a:noAutofit/>
          </a:bodyPr>
          <a:lstStyle/>
          <a:p>
            <a:r>
              <a:rPr lang="ru-RU" sz="7200" dirty="0" smtClean="0"/>
              <a:t>Минутка чистописания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</TotalTime>
  <Words>44</Words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Изящная</vt:lpstr>
      <vt:lpstr>Эркер</vt:lpstr>
      <vt:lpstr>Тема Office</vt:lpstr>
      <vt:lpstr>Слайд 1</vt:lpstr>
      <vt:lpstr>Подчеркни слова, где есть гласные А и Я</vt:lpstr>
      <vt:lpstr>Сбились в стайку, как цыплята,  Возле пня грибы  - опята. Вот какая возле пня Собралась в лесу родня. </vt:lpstr>
      <vt:lpstr>Вот два столба наискосок, А между ними поясок. Ты эту букву знаешь? А? Перед тобою буква …</vt:lpstr>
      <vt:lpstr>Слайд 5</vt:lpstr>
      <vt:lpstr>Всем известно Буква …. Самая хвастливая.</vt:lpstr>
      <vt:lpstr>Буква Я сколько звуков имеет?</vt:lpstr>
      <vt:lpstr>Азбуке учиться  всегда пригодится.</vt:lpstr>
      <vt:lpstr>Минутка чистописания</vt:lpstr>
      <vt:lpstr>Слайд 10</vt:lpstr>
      <vt:lpstr>Внимание! Правило! Гласный звук может быть ударным или безударным. Ударные гласные звучат сильно и долго. Безударный нужно проверять ударным:  трава –травы, мячи - мяч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мой ПК</dc:creator>
  <cp:lastModifiedBy>мой ПК</cp:lastModifiedBy>
  <cp:revision>7</cp:revision>
  <dcterms:created xsi:type="dcterms:W3CDTF">2013-02-10T17:21:59Z</dcterms:created>
  <dcterms:modified xsi:type="dcterms:W3CDTF">2013-03-30T14:14:26Z</dcterms:modified>
</cp:coreProperties>
</file>