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8" r:id="rId6"/>
    <p:sldId id="267" r:id="rId7"/>
    <p:sldId id="262" r:id="rId8"/>
    <p:sldId id="269" r:id="rId9"/>
    <p:sldId id="272" r:id="rId10"/>
    <p:sldId id="270" r:id="rId11"/>
    <p:sldId id="271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0000CC"/>
    <a:srgbClr val="000099"/>
    <a:srgbClr val="0033CC"/>
    <a:srgbClr val="6600CC"/>
    <a:srgbClr val="CC00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3A2C2-0118-4091-B9D9-B100CFA46E9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29C95-F0B8-4802-AD7B-494E2D2C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G:\гифы\Обрамление\WB0049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1" y="1428736"/>
            <a:ext cx="6215107" cy="2286016"/>
          </a:xfrm>
          <a:prstGeom prst="rect">
            <a:avLst/>
          </a:prstGeom>
          <a:noFill/>
        </p:spPr>
      </p:pic>
      <p:pic>
        <p:nvPicPr>
          <p:cNvPr id="11" name="Picture 7" descr="G:\гифы\Обрамление\WB0049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786322"/>
            <a:ext cx="3643338" cy="12858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14480" y="4214818"/>
            <a:ext cx="542928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        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                               МОБУ СОШ № 16 </a:t>
            </a:r>
          </a:p>
          <a:p>
            <a:r>
              <a:rPr lang="ru-RU" dirty="0" smtClean="0"/>
              <a:t>                                 </a:t>
            </a:r>
            <a:r>
              <a:rPr lang="ru-RU" b="1" dirty="0" smtClean="0"/>
              <a:t>Макарова Е.В.</a:t>
            </a:r>
          </a:p>
          <a:p>
            <a:r>
              <a:rPr lang="ru-RU" dirty="0" smtClean="0"/>
              <a:t>                                  24.11.2012 </a:t>
            </a:r>
            <a:r>
              <a:rPr lang="ru-RU" sz="1400" dirty="0" smtClean="0"/>
              <a:t>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41371" y="2000240"/>
            <a:ext cx="36980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Урок русского языка.</a:t>
            </a:r>
          </a:p>
          <a:p>
            <a:pPr algn="ctr"/>
            <a:r>
              <a:rPr lang="ru-RU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2А класс</a:t>
            </a:r>
            <a:endParaRPr lang="ru-R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728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08" y="135729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2214554"/>
            <a:ext cx="7429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Мама нас крепко люб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Мама нас утром.</a:t>
            </a:r>
          </a:p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Мама читать книжки нам.</a:t>
            </a:r>
          </a:p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Мама во всём помога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Песни на ночь напева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она.</a:t>
            </a:r>
          </a:p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перед сном нас всегда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178592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Игра «Найди и докажи»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142873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МАМА 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728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08" y="135729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2214554"/>
            <a:ext cx="7429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Мама нас крепко люб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Мама нас утром буд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Мама нам книжки чита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Мама во всём помога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Песни на ночь она напева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перед сном нас всегда обнима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178592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Игра «Найди и докажи»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142873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МАМА 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142852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42852"/>
            <a:ext cx="9215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праздником, дорогие мамы!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50030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144000" cy="57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-357222" y="142852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</a:t>
            </a:r>
            <a:r>
              <a:rPr lang="ru-RU" sz="4000" dirty="0" smtClean="0">
                <a:solidFill>
                  <a:srgbClr val="FF0000"/>
                </a:solidFill>
                <a:latin typeface="Century Schoolbook" pitchFamily="18" charset="0"/>
              </a:rPr>
              <a:t>25 ноября </a:t>
            </a:r>
            <a:r>
              <a:rPr lang="ru-RU" sz="4000" b="1" dirty="0" smtClean="0">
                <a:solidFill>
                  <a:srgbClr val="FF0000"/>
                </a:solidFill>
                <a:latin typeface="Century Schoolbook" pitchFamily="18" charset="0"/>
              </a:rPr>
              <a:t>– день Матери</a:t>
            </a:r>
            <a:endParaRPr lang="ru-RU" sz="40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G:\гифы\люди\PE02285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1541">
            <a:off x="6080424" y="1402207"/>
            <a:ext cx="2404810" cy="3489941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643174" y="2500306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00232" y="3071810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357554" y="3071810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71604" y="550070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C0099"/>
                </a:solidFill>
                <a:cs typeface="AngsanaUPC" pitchFamily="18" charset="-34"/>
              </a:rPr>
              <a:t>С праздником, дорогие мамы!</a:t>
            </a:r>
            <a:endParaRPr lang="ru-RU" sz="3200" i="1" dirty="0">
              <a:solidFill>
                <a:srgbClr val="CC0099"/>
              </a:solidFill>
              <a:cs typeface="AngsanaUPC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662" y="1928802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</a:t>
            </a:r>
            <a:r>
              <a:rPr lang="ru-RU" sz="4000" dirty="0" smtClean="0">
                <a:solidFill>
                  <a:srgbClr val="003300"/>
                </a:solidFill>
                <a:latin typeface="Monotype Corsiva" pitchFamily="66" charset="0"/>
              </a:rPr>
              <a:t>24 ноября.</a:t>
            </a:r>
          </a:p>
          <a:p>
            <a:r>
              <a:rPr lang="ru-RU" sz="4000" dirty="0" smtClean="0">
                <a:solidFill>
                  <a:srgbClr val="003300"/>
                </a:solidFill>
                <a:latin typeface="Monotype Corsiva" pitchFamily="66" charset="0"/>
              </a:rPr>
              <a:t>  Классная работа.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728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2428892" cy="272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43208" y="135729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192" y="521495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3300"/>
                </a:solidFill>
                <a:latin typeface="Monotype Corsiva" pitchFamily="66" charset="0"/>
              </a:rPr>
              <a:t>Мама – самый главная человек жизнь.</a:t>
            </a:r>
            <a:endParaRPr lang="ru-RU" sz="4000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171448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Майкл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Находим ошибки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728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Связь слов в предложении.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2428892" cy="272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43208" y="1357298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Научиться устанавливать </a:t>
            </a:r>
          </a:p>
          <a:p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связь слов в предложении</a:t>
            </a:r>
          </a:p>
          <a:p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помощью вопросов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192" y="521495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3300"/>
                </a:solidFill>
                <a:latin typeface="Monotype Corsiva" pitchFamily="66" charset="0"/>
              </a:rPr>
              <a:t>Мама – самый главн</a:t>
            </a: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ый</a:t>
            </a:r>
            <a:r>
              <a:rPr lang="ru-RU" sz="4000" i="1" dirty="0" smtClean="0">
                <a:solidFill>
                  <a:srgbClr val="003300"/>
                </a:solidFill>
                <a:latin typeface="Monotype Corsiva" pitchFamily="66" charset="0"/>
              </a:rPr>
              <a:t> человек  </a:t>
            </a: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r>
              <a:rPr lang="ru-RU" sz="4000" i="1" dirty="0" smtClean="0">
                <a:solidFill>
                  <a:srgbClr val="003300"/>
                </a:solidFill>
                <a:latin typeface="Monotype Corsiva" pitchFamily="66" charset="0"/>
              </a:rPr>
              <a:t> жизн</a:t>
            </a: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4000" i="1" dirty="0" smtClean="0">
                <a:solidFill>
                  <a:srgbClr val="003300"/>
                </a:solidFill>
                <a:latin typeface="Monotype Corsiva" pitchFamily="66" charset="0"/>
              </a:rPr>
              <a:t>.</a:t>
            </a:r>
            <a:endParaRPr lang="ru-RU" sz="4000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4357686" y="100010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Алгоритм</a:t>
            </a:r>
            <a:endParaRPr lang="ru-RU" sz="36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Открываем новое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4643446"/>
            <a:ext cx="871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3300"/>
                </a:solidFill>
                <a:latin typeface="Monotype Corsiva" pitchFamily="66" charset="0"/>
                <a:cs typeface="Times New Roman" pitchFamily="18" charset="0"/>
              </a:rPr>
              <a:t>Слепой щенок и тот к  матери ползёт.</a:t>
            </a:r>
            <a:endParaRPr lang="ru-RU" sz="4000" dirty="0">
              <a:solidFill>
                <a:srgbClr val="0033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7289">
            <a:off x="2437740" y="1482883"/>
            <a:ext cx="1868051" cy="1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07193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643570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4777">
            <a:off x="274789" y="1329370"/>
            <a:ext cx="2245223" cy="16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4357686" y="1000108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Алгоритм</a:t>
            </a:r>
            <a:endParaRPr lang="ru-RU" sz="36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4777">
            <a:off x="370701" y="1120153"/>
            <a:ext cx="1446078" cy="108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71604" y="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Открываем новое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4643446"/>
            <a:ext cx="871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3300"/>
                </a:solidFill>
                <a:latin typeface="Monotype Corsiva" pitchFamily="66" charset="0"/>
                <a:cs typeface="Times New Roman" pitchFamily="18" charset="0"/>
              </a:rPr>
              <a:t>Слепой щенок и тот к  матери ползёт.</a:t>
            </a:r>
            <a:endParaRPr lang="ru-RU" sz="4000" dirty="0">
              <a:solidFill>
                <a:srgbClr val="0033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7289">
            <a:off x="1828857" y="1353000"/>
            <a:ext cx="998670" cy="67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428860" y="5214950"/>
            <a:ext cx="114300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072330" y="5214950"/>
            <a:ext cx="128588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072330" y="5286388"/>
            <a:ext cx="128588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85852" y="428625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400" dirty="0" smtClean="0">
                <a:solidFill>
                  <a:srgbClr val="CC0099"/>
                </a:solidFill>
                <a:cs typeface="Times New Roman" pitchFamily="18" charset="0"/>
              </a:rPr>
              <a:t>какой?</a:t>
            </a: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        кто?</a:t>
            </a:r>
            <a:endParaRPr lang="ru-RU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357554" y="4714884"/>
            <a:ext cx="41434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>
            <a:off x="1785918" y="4714884"/>
            <a:ext cx="1000132" cy="0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>
            <a:off x="6500826" y="4572008"/>
            <a:ext cx="1357322" cy="0"/>
          </a:xfrm>
          <a:prstGeom prst="line">
            <a:avLst/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2714612" y="4786322"/>
            <a:ext cx="142876" cy="0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715272" y="4714884"/>
            <a:ext cx="285752" cy="0"/>
          </a:xfrm>
          <a:prstGeom prst="line">
            <a:avLst/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7394595" y="4821247"/>
            <a:ext cx="21431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>
            <a:off x="3251191" y="4821247"/>
            <a:ext cx="21431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>
            <a:off x="6323025" y="4749809"/>
            <a:ext cx="357190" cy="1588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5400000">
            <a:off x="1679555" y="4821247"/>
            <a:ext cx="213520" cy="794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286380" y="414338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00CC"/>
                </a:solidFill>
              </a:rPr>
              <a:t>     </a:t>
            </a:r>
            <a:r>
              <a:rPr lang="ru-RU" sz="2400" dirty="0" smtClean="0">
                <a:solidFill>
                  <a:srgbClr val="6600CC"/>
                </a:solidFill>
                <a:cs typeface="Times New Roman" pitchFamily="18" charset="0"/>
              </a:rPr>
              <a:t>куда?         </a:t>
            </a: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что делает?</a:t>
            </a:r>
            <a:endParaRPr lang="ru-RU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42976" y="5643578"/>
            <a:ext cx="800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(какой?)     (кто?)      (куда?)     (что делает?).</a:t>
            </a:r>
            <a:endParaRPr lang="ru-RU" sz="32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214810" y="1928802"/>
            <a:ext cx="114300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643570" y="2000240"/>
            <a:ext cx="150019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643570" y="1928802"/>
            <a:ext cx="150019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4250926" y="2464190"/>
            <a:ext cx="928694" cy="794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5858678" y="2499512"/>
            <a:ext cx="857256" cy="1588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14744" y="164305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1)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357686" y="292893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CC0099"/>
                </a:solidFill>
              </a:rPr>
              <a:t>?</a:t>
            </a:r>
            <a:r>
              <a:rPr lang="ru-RU" sz="3200" dirty="0" smtClean="0"/>
              <a:t>               </a:t>
            </a:r>
            <a:r>
              <a:rPr lang="ru-RU" sz="3200" dirty="0" smtClean="0">
                <a:solidFill>
                  <a:srgbClr val="6600CC"/>
                </a:solidFill>
              </a:rPr>
              <a:t>?</a:t>
            </a:r>
            <a:endParaRPr lang="ru-RU" sz="3200" dirty="0">
              <a:solidFill>
                <a:srgbClr val="66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7193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2)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643570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3)</a:t>
            </a:r>
            <a:endParaRPr lang="ru-RU" sz="24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142976" y="6215082"/>
            <a:ext cx="1428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429388" y="6215082"/>
            <a:ext cx="21431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643438" y="6215082"/>
            <a:ext cx="13573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000364" y="6215082"/>
            <a:ext cx="12144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928662" y="6000768"/>
            <a:ext cx="4286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3428992" y="1071546"/>
            <a:ext cx="4214842" cy="26432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36" grpId="0"/>
      <p:bldP spid="37" grpId="0"/>
      <p:bldP spid="38" grpId="0"/>
      <p:bldP spid="39" grpId="0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0099"/>
                </a:solidFill>
              </a:rPr>
              <a:t>    </a:t>
            </a: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Потренируемся</a:t>
            </a:r>
            <a:endParaRPr lang="ru-RU" sz="3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7634">
            <a:off x="814936" y="4506257"/>
            <a:ext cx="7309741" cy="177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C:\Users\user\Desktop\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071538" y="1285860"/>
            <a:ext cx="664525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728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08" y="135729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192" y="521495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endParaRPr lang="ru-RU" sz="4000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171448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2171603" cy="13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71472" y="3643314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Материнское  слово  мимо  не  молвится.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357686" y="1000108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Алгоритм</a:t>
            </a:r>
            <a:endParaRPr lang="ru-RU" sz="36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14810" y="1928802"/>
            <a:ext cx="114300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43570" y="2000240"/>
            <a:ext cx="150019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43570" y="1928802"/>
            <a:ext cx="150019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250926" y="2464190"/>
            <a:ext cx="928694" cy="794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858678" y="2499512"/>
            <a:ext cx="857256" cy="1588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14744" y="164305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1)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57686" y="292893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CC0099"/>
                </a:solidFill>
              </a:rPr>
              <a:t>?</a:t>
            </a:r>
            <a:r>
              <a:rPr lang="ru-RU" sz="3200" dirty="0" smtClean="0"/>
              <a:t>               </a:t>
            </a:r>
            <a:r>
              <a:rPr lang="ru-RU" sz="3200" dirty="0" smtClean="0">
                <a:solidFill>
                  <a:srgbClr val="6600CC"/>
                </a:solidFill>
              </a:rPr>
              <a:t>?</a:t>
            </a:r>
            <a:endParaRPr lang="ru-RU" sz="3200" dirty="0">
              <a:solidFill>
                <a:srgbClr val="66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193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2)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28992" y="1071546"/>
            <a:ext cx="4214842" cy="26432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96" y="1223946"/>
            <a:ext cx="2171603" cy="13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1009624" y="15240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034" y="442913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Материнское  слово  мимо  не  молвится.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728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08" y="135729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192" y="521495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endParaRPr lang="ru-RU" sz="4000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171448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3643314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Материнское  слово  мимо  не  молвится.</a:t>
            </a:r>
            <a:endParaRPr lang="ru-RU" sz="4000" dirty="0">
              <a:latin typeface="Monotype Corsiva" pitchFamily="66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428992" y="4214818"/>
            <a:ext cx="1000132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43702" y="4357694"/>
            <a:ext cx="17859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643702" y="4214818"/>
            <a:ext cx="17859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57290" y="328612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какое?                    что?         как?                    что делает?</a:t>
            </a:r>
            <a:endParaRPr lang="ru-RU" sz="24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286248" y="3786190"/>
            <a:ext cx="2928958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57422" y="3786190"/>
            <a:ext cx="128588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29256" y="3643314"/>
            <a:ext cx="24288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2285984" y="3857628"/>
            <a:ext cx="142876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215604" y="3856834"/>
            <a:ext cx="142876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7144562" y="3856834"/>
            <a:ext cx="142876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5286380" y="3786190"/>
            <a:ext cx="285752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3571868" y="3857628"/>
            <a:ext cx="1428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750991" y="3750471"/>
            <a:ext cx="21431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09624" y="15240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298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Фирма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63</cp:revision>
  <dcterms:created xsi:type="dcterms:W3CDTF">2012-01-29T09:20:24Z</dcterms:created>
  <dcterms:modified xsi:type="dcterms:W3CDTF">2012-11-23T06:24:24Z</dcterms:modified>
</cp:coreProperties>
</file>