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51CB87-1EE1-43BE-BC24-709D9DB5E698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CE34B8-29A9-4FD3-84DF-A7618A6F2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00CA39-59C2-4528-A771-140B05918D4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9265-6FE5-4734-8694-9F4E179F83D4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D902-F1FE-4F9F-B949-C6C5E89F7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9DD44-1270-46B2-AA8E-7877FAB2C994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0BA6-10C0-4F04-A005-F4272F01D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DC17-1D12-49D2-B6D4-BD79C2E2D622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D2FC8-E141-4A64-8190-09ECC6FF0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7A802-9673-4B0B-A276-4ECD218FE060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9064-D8E5-4D43-BB27-C8B89984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C3DF-0CD9-437A-A948-ACF36ED37026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88271-2924-40E9-BA4E-E1C4BEDED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C1AC-02FE-41C5-9E6C-31B8FCDCA41D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61DF-2F10-4947-9298-7CD645AA0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53C4-5ADC-4CB4-BB63-6235C793EBF1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13A5-727D-4094-B786-4AAAA37F6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71D5-086C-44B4-B2CC-082D70E70686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5634-2480-459A-8BF6-A97031FF2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4B20A-3D3D-45F5-8D8E-2DEC6151A9C2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CE08-0FEE-4DBC-A0C7-0E1CFE06A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9D44-AD05-45D4-9CC4-842F9F4C9762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1AF1E-F12C-4FCF-88AC-9CED28D63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08A5-8577-45C1-A1E4-6C931C683450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2592-C387-46DF-A565-D8FBD00D2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96E250-7771-4A90-84F8-FC349DE8D49A}" type="datetimeFigureOut">
              <a:rPr lang="ru-RU"/>
              <a:pPr>
                <a:defRPr/>
              </a:pPr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5802F-ACD8-4D6B-95BA-15ECB89B5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664296"/>
          </a:xfrm>
        </p:spPr>
        <p:txBody>
          <a:bodyPr rtlCol="0">
            <a:prstTxWarp prst="textWave2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n>
                  <a:solidFill>
                    <a:srgbClr val="000066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Роль воды в жизни человека</a:t>
            </a:r>
            <a:endParaRPr lang="ru-RU" dirty="0">
              <a:ln>
                <a:solidFill>
                  <a:srgbClr val="000066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горный водопад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348880"/>
            <a:ext cx="5616624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СЕБЯ:</a:t>
            </a:r>
            <a:endParaRPr lang="ru-RU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 ЧЕГО НЕ БУДЕТ ЖИЗНИ НА ЗЕМЛЕ?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ПОЧЕМУ ВОДА НЕ ИСЧЕЗАЕТ?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КАКИЕ СОСТОЯНИЯ И СВОЙСТВА ВОДЫ ТЫ ЗНАЕШЬ?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РАССКАЖИ СТИХОТВОРЕНИЕ ДОМА РОДИТЕЛЯМ.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4579" name="Рисунок 6" descr="мальчик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3716338"/>
            <a:ext cx="1714500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prstTxWarp prst="textArchUpPour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60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Picture 16" descr="sar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781300"/>
            <a:ext cx="1333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 (463x503, 9Kb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844675"/>
            <a:ext cx="1874837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37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16667 0.20069 C 0.20156 0.24606 0.25399 0.27153 0.30833 0.27153 C 0.37049 0.27153 0.42031 0.24606 0.45521 0.20069 L 0.62205 2.59259E-6 " pathEditMode="relative" rAng="0" ptsTypes="FffFF">
                                      <p:cBhvr>
                                        <p:cTn id="1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smtClean="0">
                <a:latin typeface="Arial" charset="0"/>
              </a:rPr>
              <a:t>МБДОУ»Детский сад общеразвивающего вида с приоритетным осуществлением деятельности по художественно-эстетическому развитию детей Василек с Енотаевка</a:t>
            </a:r>
          </a:p>
        </p:txBody>
      </p:sp>
      <p:pic>
        <p:nvPicPr>
          <p:cNvPr id="26627" name="Рисунок 6" descr="мальчик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429000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smtClean="0">
                <a:solidFill>
                  <a:schemeClr val="tx1"/>
                </a:solidFill>
              </a:rPr>
              <a:t>Выполнил</a:t>
            </a:r>
            <a:r>
              <a:rPr lang="ru-RU" sz="3600" smtClean="0">
                <a:solidFill>
                  <a:schemeClr val="tx1"/>
                </a:solidFill>
                <a:latin typeface="Arial" charset="0"/>
              </a:rPr>
              <a:t>а</a:t>
            </a:r>
          </a:p>
          <a:p>
            <a:r>
              <a:rPr lang="ru-RU" sz="3600" smtClean="0">
                <a:solidFill>
                  <a:schemeClr val="tx1"/>
                </a:solidFill>
              </a:rPr>
              <a:t>Воспитатель</a:t>
            </a:r>
            <a:r>
              <a:rPr lang="ru-RU" sz="3600" smtClean="0">
                <a:solidFill>
                  <a:schemeClr val="tx1"/>
                </a:solidFill>
                <a:latin typeface="Arial" charset="0"/>
              </a:rPr>
              <a:t> Кожебаева Л.Ж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3008313" cy="1162050"/>
          </a:xfrm>
        </p:spPr>
        <p:txBody>
          <a:bodyPr rtlCol="0">
            <a:prstTxWarp prst="textPlain">
              <a:avLst/>
            </a:prstTxWarp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случилось с цветком?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363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/>
          <a:p>
            <a:pPr algn="ctr"/>
            <a:r>
              <a:rPr lang="ru-RU" sz="4000" smtClean="0">
                <a:solidFill>
                  <a:srgbClr val="000066"/>
                </a:solidFill>
              </a:rPr>
              <a:t>Без воды цветок</a:t>
            </a:r>
          </a:p>
          <a:p>
            <a:pPr algn="ctr"/>
            <a:r>
              <a:rPr lang="ru-RU" sz="4000" smtClean="0">
                <a:solidFill>
                  <a:srgbClr val="000066"/>
                </a:solidFill>
              </a:rPr>
              <a:t>завял!</a:t>
            </a:r>
          </a:p>
        </p:txBody>
      </p:sp>
      <p:pic>
        <p:nvPicPr>
          <p:cNvPr id="5" name="Picture 10" descr="fab9c95a269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19475" y="1484313"/>
            <a:ext cx="5040313" cy="3660775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Наша планета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Земля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она состоит из воды на 70 %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3744416" cy="384929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332657"/>
            <a:ext cx="3008313" cy="208823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тоже состоит из воды на 70%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388" name="Picture 10" descr="C:\Documents and Settings\Юля\Рабочий стол\Мои рисунки\Анимация\земля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-396875" y="2133600"/>
            <a:ext cx="5545138" cy="4354513"/>
          </a:xfrm>
        </p:spPr>
      </p:pic>
      <p:pic>
        <p:nvPicPr>
          <p:cNvPr id="6" name="Picture 8" descr="сканирова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133600"/>
            <a:ext cx="26638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e79054b7b29a-flx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341438"/>
            <a:ext cx="2571750" cy="1928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14" descr="7794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71550" y="4292600"/>
            <a:ext cx="2305050" cy="1922463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15" descr="абра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1341438"/>
            <a:ext cx="2538412" cy="1903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Mz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492500" y="3141663"/>
            <a:ext cx="2087563" cy="1939925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0_1a38c_41d49a7e_XL.jpe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0063" y="4365625"/>
            <a:ext cx="2514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47664" y="1124744"/>
            <a:ext cx="164360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ОКЕАН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124744"/>
            <a:ext cx="144016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ОЗЕРО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763688" y="4077072"/>
            <a:ext cx="93610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+mn-cs"/>
              </a:rPr>
              <a:t>МОРЕ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996952"/>
            <a:ext cx="85792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РЕКА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4221088"/>
            <a:ext cx="89749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РУЧЕЙ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1" descr="22180_0.jpg"/>
          <p:cNvPicPr>
            <a:picLocks noChangeAspect="1"/>
          </p:cNvPicPr>
          <p:nvPr/>
        </p:nvPicPr>
        <p:blipFill>
          <a:blip r:embed="rId2" cstate="print"/>
          <a:srcRect r="1788" b="45388"/>
          <a:stretch>
            <a:fillRect/>
          </a:stretch>
        </p:blipFill>
        <p:spPr>
          <a:xfrm>
            <a:off x="0" y="0"/>
            <a:ext cx="8786842" cy="6783841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prstTxWarp prst="textWave1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rgbClr val="000066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СОСТОЯНИЯ ВОДЫ</a:t>
            </a:r>
            <a:endParaRPr lang="ru-RU" b="1" dirty="0">
              <a:ln w="12700">
                <a:solidFill>
                  <a:srgbClr val="000066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7" descr="Утес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23528" y="2132856"/>
            <a:ext cx="2736304" cy="2088232"/>
          </a:xfrm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611560" y="1628800"/>
            <a:ext cx="403244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ПАР- ГАЗООБРАЗНОЕ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2" name="Picture 6" descr="Айсбер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132856"/>
            <a:ext cx="31455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5" descr="536594_norma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2060848"/>
            <a:ext cx="2592288" cy="2088232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923928" y="1628800"/>
            <a:ext cx="214912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ЛЕД- ТВЕРДОЕ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2897671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ВОДА-ЖИДКОЕ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" name="Рисунок 15" descr="облако и солнце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437063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мальч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48488" y="4508500"/>
            <a:ext cx="15224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7b970c947e91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924300" y="4460875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khnosorb.ru/files/tekhnosorb.ru/k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404664"/>
            <a:ext cx="401962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СВОЙСТВА ВОДЫ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694" y="2996952"/>
            <a:ext cx="8906306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ВОДА НЕ ИМЕЕТ ВКУСА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ЦВЕТА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ЗАПАХА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МОЖЕТ РАСТВОРЯТЬ НЕКОТОРЫЕ ВЕЩЕСТВА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ПРИНИМАТЬ ЛЮБУЮ ФОРМУ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ОКРАШИВАТЬСЯ В РАЗНЫЕ ЦВЕТА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1508" name="Рисунок 6" descr="мальчик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81075"/>
            <a:ext cx="200342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19" descr="фрукты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412875"/>
            <a:ext cx="2428875" cy="2181225"/>
          </a:xfrm>
        </p:spPr>
      </p:pic>
      <p:pic>
        <p:nvPicPr>
          <p:cNvPr id="5" name="Picture 23" descr="стаканвод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3644900"/>
            <a:ext cx="244951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http://www.baby.ru/storage/8/f/c/7/1287879.428567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2565400"/>
            <a:ext cx="32639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80112" y="2060848"/>
            <a:ext cx="3173561" cy="369332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ГИГИЕНИЧЕСКИЕ ПРОЦЕДУРЫ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4334"/>
            <a:ext cx="537634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+mn-cs"/>
              </a:rPr>
              <a:t>ЕДА И НАПИТКИ</a:t>
            </a:r>
            <a:endParaRPr lang="ru-RU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SQmKqgjXys2BmlU9q6goz1OIl6HVVLrPtGkvowPPjfRPxE6qjnGA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3816424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932040" y="260648"/>
            <a:ext cx="3600400" cy="63094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Выучим стихотворение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  <a:cs typeface="+mn-cs"/>
              </a:rPr>
              <a:t>Вы слыхали о воде?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Говорят она везде.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В луже, в море, в океане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И в водопроводном кране.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Как сосулька замирает.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В лес туманом заползает,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Ледником в горах зовется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(В дом туманом к нам вползает,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На плите у нас кипит,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Растворяет сахар в чае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(Мы ее не замечаем).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Мы привыкли что вода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Наша спутница всегда!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Без нее нам не умыться,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Не наесться, не напиться,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Смею Вам я доложить:</a:t>
            </a:r>
            <a:br>
              <a:rPr lang="ru-RU" sz="2000" b="1" i="1" dirty="0">
                <a:latin typeface="+mn-lt"/>
                <a:cs typeface="+mn-cs"/>
              </a:rPr>
            </a:br>
            <a:r>
              <a:rPr lang="ru-RU" sz="2000" b="1" i="1" dirty="0">
                <a:latin typeface="+mn-lt"/>
                <a:cs typeface="+mn-cs"/>
              </a:rPr>
              <a:t>Без нее нам не прожить.</a:t>
            </a:r>
            <a:endParaRPr lang="ru-RU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219</TotalTime>
  <Words>26</Words>
  <Application>Microsoft Office PowerPoint</Application>
  <PresentationFormat>Экран (4:3)</PresentationFormat>
  <Paragraphs>7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ПРОВЕРЬ СЕБЯ:</vt:lpstr>
      <vt:lpstr>Слайд 11</vt:lpstr>
      <vt:lpstr>МБДОУ»Детский сад общеразвивающего вида с приоритетным осуществлением деятельности по художественно-эстетическому развитию детей Василек с Енотаевка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воды в жизни человека</dc:title>
  <dc:creator>user</dc:creator>
  <cp:lastModifiedBy>admin</cp:lastModifiedBy>
  <cp:revision>61</cp:revision>
  <dcterms:created xsi:type="dcterms:W3CDTF">2012-03-18T16:11:41Z</dcterms:created>
  <dcterms:modified xsi:type="dcterms:W3CDTF">2014-11-16T07:58:06Z</dcterms:modified>
</cp:coreProperties>
</file>