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9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17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421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24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23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78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32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80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08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5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5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6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4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A149-86CB-4BBC-938E-C9AAFA77D414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F59756-B351-4EBC-94D1-0AD730881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____Microsoft_Word_97_20031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____Microsoft_Word_97_2003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8432" y="1699708"/>
            <a:ext cx="7766936" cy="645460"/>
          </a:xfrm>
        </p:spPr>
        <p:txBody>
          <a:bodyPr/>
          <a:lstStyle/>
          <a:p>
            <a:pPr algn="l"/>
            <a:r>
              <a:rPr lang="ru-RU" sz="4400" dirty="0" smtClean="0"/>
              <a:t>Обучение детей грамоте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6770" y="2749156"/>
            <a:ext cx="5345554" cy="1177385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>
                <a:solidFill>
                  <a:srgbClr val="7030A0"/>
                </a:solidFill>
              </a:rPr>
              <a:t>Игры и упражнения </a:t>
            </a:r>
            <a:r>
              <a:rPr lang="ru-RU" sz="2000" dirty="0" smtClean="0">
                <a:solidFill>
                  <a:srgbClr val="FF0000"/>
                </a:solidFill>
              </a:rPr>
              <a:t>(для детей подготовительной группы)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2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3639"/>
            <a:ext cx="9144000" cy="78530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7030A0"/>
                </a:solidFill>
              </a:rPr>
              <a:t>Найди и  обведи печатные буквы и прописные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Подзаголовок 3"/>
          <p:cNvGraphicFramePr>
            <a:graphicFrameLocks noGrp="1" noChangeAspect="1"/>
          </p:cNvGraphicFramePr>
          <p:nvPr>
            <p:ph type="subTitle" idx="1"/>
            <p:extLst>
              <p:ext uri="{D42A27DB-BD31-4B8C-83A1-F6EECF244321}">
                <p14:modId xmlns:p14="http://schemas.microsoft.com/office/powerpoint/2010/main" val="3072775344"/>
              </p:ext>
            </p:extLst>
          </p:nvPr>
        </p:nvGraphicFramePr>
        <p:xfrm>
          <a:off x="3275013" y="1092200"/>
          <a:ext cx="3808412" cy="576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6014036" imgH="9106145" progId="Word.Document.8">
                  <p:embed/>
                </p:oleObj>
              </mc:Choice>
              <mc:Fallback>
                <p:oleObj name="Document" r:id="rId4" imgW="6014036" imgH="910614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5013" y="1092200"/>
                        <a:ext cx="3808412" cy="576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17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3659" y="429672"/>
            <a:ext cx="10515600" cy="68912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РАЗБЕРИ СЛОВО ПО СЛОГАМ И ПОСТАВЬ УДАРЕНИЕ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1477"/>
          </a:xfrm>
        </p:spPr>
        <p:txBody>
          <a:bodyPr/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Л У Ж А  </a:t>
            </a:r>
          </a:p>
          <a:p>
            <a:endParaRPr lang="ru-RU" sz="5400" dirty="0" smtClean="0"/>
          </a:p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Д Е В О Ч К А </a:t>
            </a:r>
          </a:p>
          <a:p>
            <a:endParaRPr lang="ru-RU" dirty="0" smtClean="0"/>
          </a:p>
          <a:p>
            <a:r>
              <a:rPr lang="ru-RU" sz="6000" b="1" dirty="0" smtClean="0">
                <a:solidFill>
                  <a:srgbClr val="7030A0"/>
                </a:solidFill>
              </a:rPr>
              <a:t> О В Р А 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92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ПРОВЕРКА СЛОВА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668" y="1890171"/>
            <a:ext cx="9998336" cy="1412427"/>
          </a:xfrm>
        </p:spPr>
        <p:txBody>
          <a:bodyPr>
            <a:normAutofit fontScale="92500" lnSpcReduction="10000"/>
          </a:bodyPr>
          <a:lstStyle/>
          <a:p>
            <a:pPr lvl="6"/>
            <a:r>
              <a:rPr lang="ru-RU" sz="9600" dirty="0" smtClean="0"/>
              <a:t>С А П О Г И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02850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Прочитай предложения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Бобик    </a:t>
            </a:r>
            <a:r>
              <a:rPr lang="ru-RU" sz="3600" b="1" dirty="0" err="1" smtClean="0"/>
              <a:t>го-нял</a:t>
            </a:r>
            <a:r>
              <a:rPr lang="ru-RU" sz="3600" b="1" dirty="0" smtClean="0"/>
              <a:t>   га-</a:t>
            </a:r>
            <a:r>
              <a:rPr lang="ru-RU" sz="3600" b="1" dirty="0" err="1" smtClean="0"/>
              <a:t>лок</a:t>
            </a:r>
            <a:r>
              <a:rPr lang="ru-RU" sz="3600" b="1" dirty="0" smtClean="0"/>
              <a:t>   и   во-</a:t>
            </a:r>
            <a:r>
              <a:rPr lang="ru-RU" sz="3600" b="1" dirty="0" err="1" smtClean="0"/>
              <a:t>рон</a:t>
            </a:r>
            <a:r>
              <a:rPr lang="ru-RU" sz="5400" b="1" dirty="0" smtClean="0">
                <a:solidFill>
                  <a:srgbClr val="FF0000"/>
                </a:solidFill>
              </a:rPr>
              <a:t>.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/>
              <a:t> Бобик </a:t>
            </a:r>
            <a:r>
              <a:rPr lang="ru-RU" sz="3600" b="1" dirty="0" err="1" smtClean="0"/>
              <a:t>го-нял</a:t>
            </a:r>
            <a:r>
              <a:rPr lang="ru-RU" sz="3600" b="1" dirty="0" smtClean="0"/>
              <a:t> га-</a:t>
            </a:r>
            <a:r>
              <a:rPr lang="ru-RU" sz="3600" b="1" dirty="0" err="1" smtClean="0"/>
              <a:t>лок</a:t>
            </a:r>
            <a:r>
              <a:rPr lang="ru-RU" sz="3600" b="1" dirty="0" smtClean="0"/>
              <a:t> и во-</a:t>
            </a:r>
            <a:r>
              <a:rPr lang="ru-RU" sz="3600" b="1" dirty="0" err="1" smtClean="0"/>
              <a:t>рон</a:t>
            </a:r>
            <a:r>
              <a:rPr lang="ru-RU" sz="4800" b="1" dirty="0" smtClean="0">
                <a:solidFill>
                  <a:srgbClr val="FF0000"/>
                </a:solidFill>
              </a:rPr>
              <a:t>? 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/>
              <a:t> Бобик </a:t>
            </a:r>
            <a:r>
              <a:rPr lang="ru-RU" sz="3600" b="1" dirty="0" err="1" smtClean="0"/>
              <a:t>го-нял</a:t>
            </a:r>
            <a:r>
              <a:rPr lang="ru-RU" sz="3600" b="1" dirty="0" smtClean="0"/>
              <a:t> га-</a:t>
            </a:r>
            <a:r>
              <a:rPr lang="ru-RU" sz="3600" b="1" dirty="0" err="1" smtClean="0"/>
              <a:t>лок</a:t>
            </a:r>
            <a:r>
              <a:rPr lang="ru-RU" sz="3600" b="1" dirty="0" smtClean="0"/>
              <a:t> и во-</a:t>
            </a:r>
            <a:r>
              <a:rPr lang="ru-RU" sz="3600" b="1" dirty="0" err="1" smtClean="0"/>
              <a:t>рон</a:t>
            </a:r>
            <a:r>
              <a:rPr lang="ru-RU" sz="5400" b="1" dirty="0" smtClean="0">
                <a:solidFill>
                  <a:srgbClr val="FF0000"/>
                </a:solidFill>
              </a:rPr>
              <a:t>!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6522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Составь предложение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785" y="-3754187"/>
            <a:ext cx="9746429" cy="980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2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4882" y="0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Давай поработаем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23014"/>
              </p:ext>
            </p:extLst>
          </p:nvPr>
        </p:nvGraphicFramePr>
        <p:xfrm>
          <a:off x="2638425" y="1046163"/>
          <a:ext cx="5235575" cy="631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6308455" imgH="7609215" progId="Word.Document.8">
                  <p:embed/>
                </p:oleObj>
              </mc:Choice>
              <mc:Fallback>
                <p:oleObj name="Document" r:id="rId4" imgW="6308455" imgH="760921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8425" y="1046163"/>
                        <a:ext cx="5235575" cy="631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62085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78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Document</vt:lpstr>
      <vt:lpstr>Обучение детей грамоте</vt:lpstr>
      <vt:lpstr>Найди и  обведи печатные буквы и прописные.</vt:lpstr>
      <vt:lpstr>РАЗБЕРИ СЛОВО ПО СЛОГАМ И ПОСТАВЬ УДАРЕНИЕ</vt:lpstr>
      <vt:lpstr>ПРОВЕРКА СЛОВА</vt:lpstr>
      <vt:lpstr>Прочитай предложения</vt:lpstr>
      <vt:lpstr>Составь предложение</vt:lpstr>
      <vt:lpstr>Давай поработаем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и  обведи печатные буквы и прописные.</dc:title>
  <dc:creator>Олег</dc:creator>
  <cp:lastModifiedBy>Олег</cp:lastModifiedBy>
  <cp:revision>8</cp:revision>
  <dcterms:created xsi:type="dcterms:W3CDTF">2014-11-09T14:17:44Z</dcterms:created>
  <dcterms:modified xsi:type="dcterms:W3CDTF">2014-11-14T13:57:43Z</dcterms:modified>
</cp:coreProperties>
</file>