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624" autoAdjust="0"/>
  </p:normalViewPr>
  <p:slideViewPr>
    <p:cSldViewPr>
      <p:cViewPr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67713-46A7-4942-9661-90949699EFB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7BF37-2A8E-488C-BD1B-3E85286C5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2;&#1040;&#1052;&#1040;\Downloads\Detskiy-sad-Filippenko--Rano-utrom-detskiy-sad-malyshey-vstrechaet(muzofon.co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714356"/>
            <a:ext cx="7406640" cy="107887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Средняя группа </a:t>
            </a:r>
          </a:p>
          <a:p>
            <a:pPr algn="ctr"/>
            <a:r>
              <a:rPr lang="ru-RU" sz="4400" b="1" i="1" dirty="0" smtClean="0"/>
              <a:t>№ 10 «Теремок»</a:t>
            </a:r>
            <a:endParaRPr lang="ru-RU" sz="4400" b="1" i="1" dirty="0"/>
          </a:p>
        </p:txBody>
      </p:sp>
      <p:pic>
        <p:nvPicPr>
          <p:cNvPr id="4" name="Рисунок 3" descr="terem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214554"/>
            <a:ext cx="5143536" cy="4000528"/>
          </a:xfrm>
          <a:prstGeom prst="rect">
            <a:avLst/>
          </a:prstGeom>
        </p:spPr>
      </p:pic>
      <p:pic>
        <p:nvPicPr>
          <p:cNvPr id="5" name="Detskiy-sad-Filippenko--Rano-utrom-detskiy-sad-malyshey-vstrechaet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1428728" y="25003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u="sng" dirty="0" smtClean="0"/>
              <a:t>Основная цель работы на год: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Создание условий для обеспечения целостного и разностороннего развития детей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u="sng" dirty="0" smtClean="0"/>
              <a:t>Задачи: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Продолжать работу по охране жизни и здоровья детей.</a:t>
            </a:r>
            <a:br>
              <a:rPr lang="ru-RU" sz="2200" dirty="0" smtClean="0"/>
            </a:br>
            <a:r>
              <a:rPr lang="ru-RU" sz="2200" dirty="0" smtClean="0"/>
              <a:t>- Развитие умственных и творческих способностей детей в специально организованной, совместной и самостоятельной деятельности. </a:t>
            </a:r>
            <a:endParaRPr lang="ru-RU" sz="2200" dirty="0"/>
          </a:p>
        </p:txBody>
      </p:sp>
      <p:pic>
        <p:nvPicPr>
          <p:cNvPr id="5" name="Рисунок 4" descr="tere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953011"/>
            <a:ext cx="2357454" cy="1833575"/>
          </a:xfrm>
          <a:prstGeom prst="rect">
            <a:avLst/>
          </a:prstGeom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9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нашей группе была создана предметно-развивающая среда для организации разных видов деятельности, для того чтобы дети познавали и изучали окружающий мир, получали удовольствие от каждого прожитого дня, от разнообразия своей деятельности.</a:t>
            </a:r>
            <a:endParaRPr lang="ru-RU" sz="2400" dirty="0"/>
          </a:p>
        </p:txBody>
      </p:sp>
      <p:pic>
        <p:nvPicPr>
          <p:cNvPr id="4" name="Рисунок 3" descr="tere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953011"/>
            <a:ext cx="2357454" cy="1833575"/>
          </a:xfrm>
          <a:prstGeom prst="rect">
            <a:avLst/>
          </a:prstGeom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Учебная зона для занятий и организации интеллектуальных игр</a:t>
            </a:r>
            <a:endParaRPr lang="ru-RU" sz="2800" dirty="0"/>
          </a:p>
        </p:txBody>
      </p:sp>
      <p:pic>
        <p:nvPicPr>
          <p:cNvPr id="4" name="Рисунок 3" descr="tere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953011"/>
            <a:ext cx="2357454" cy="1833575"/>
          </a:xfrm>
          <a:prstGeom prst="rect">
            <a:avLst/>
          </a:prstGeom>
        </p:spPr>
      </p:pic>
      <p:pic>
        <p:nvPicPr>
          <p:cNvPr id="1027" name="Picture 3" descr="C:\Users\МАМА\Desktop\фото детсад\P5150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5572164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Наш игровой уголок </a:t>
            </a:r>
            <a:endParaRPr lang="ru-RU" sz="2800" dirty="0"/>
          </a:p>
        </p:txBody>
      </p:sp>
      <p:pic>
        <p:nvPicPr>
          <p:cNvPr id="4" name="Рисунок 3" descr="tere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953011"/>
            <a:ext cx="2357454" cy="1833575"/>
          </a:xfrm>
          <a:prstGeom prst="rect">
            <a:avLst/>
          </a:prstGeom>
        </p:spPr>
      </p:pic>
      <p:pic>
        <p:nvPicPr>
          <p:cNvPr id="3074" name="Picture 2" descr="C:\Users\МАМА\Desktop\фото детсад\P5150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67999"/>
            <a:ext cx="5643602" cy="4232703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smtClean="0"/>
              <a:t>У ребяток круглый год на окошке огород. </a:t>
            </a:r>
            <a:br>
              <a:rPr lang="ru-RU" sz="2800" smtClean="0"/>
            </a:br>
            <a:r>
              <a:rPr lang="ru-RU" sz="2800" smtClean="0"/>
              <a:t>Все мы там сажаем сами, точно в срок и по часам. </a:t>
            </a:r>
            <a:endParaRPr lang="ru-RU" sz="2800" dirty="0"/>
          </a:p>
        </p:txBody>
      </p:sp>
      <p:pic>
        <p:nvPicPr>
          <p:cNvPr id="4" name="Рисунок 3" descr="tere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953011"/>
            <a:ext cx="2357454" cy="1833575"/>
          </a:xfrm>
          <a:prstGeom prst="rect">
            <a:avLst/>
          </a:prstGeom>
        </p:spPr>
      </p:pic>
      <p:pic>
        <p:nvPicPr>
          <p:cNvPr id="5122" name="Picture 2" descr="C:\Users\МАМА\Desktop\фото детсад\P414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2071702" cy="1553777"/>
          </a:xfrm>
          <a:prstGeom prst="rect">
            <a:avLst/>
          </a:prstGeom>
          <a:noFill/>
        </p:spPr>
      </p:pic>
      <p:pic>
        <p:nvPicPr>
          <p:cNvPr id="5123" name="Picture 3" descr="C:\Users\МАМА\Desktop\фото детсад\P4140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28736"/>
            <a:ext cx="1913011" cy="1571636"/>
          </a:xfrm>
          <a:prstGeom prst="rect">
            <a:avLst/>
          </a:prstGeom>
          <a:noFill/>
        </p:spPr>
      </p:pic>
      <p:pic>
        <p:nvPicPr>
          <p:cNvPr id="5124" name="Picture 4" descr="C:\Users\МАМА\Desktop\фото детсад\P414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428736"/>
            <a:ext cx="1990628" cy="1574811"/>
          </a:xfrm>
          <a:prstGeom prst="rect">
            <a:avLst/>
          </a:prstGeom>
          <a:noFill/>
        </p:spPr>
      </p:pic>
      <p:pic>
        <p:nvPicPr>
          <p:cNvPr id="5125" name="Picture 5" descr="C:\Users\МАМА\Desktop\фото детсад\P41406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390443" flipV="1">
            <a:off x="2116975" y="2804434"/>
            <a:ext cx="2663642" cy="1742399"/>
          </a:xfrm>
          <a:prstGeom prst="rect">
            <a:avLst/>
          </a:prstGeom>
          <a:noFill/>
        </p:spPr>
      </p:pic>
      <p:pic>
        <p:nvPicPr>
          <p:cNvPr id="5126" name="Picture 6" descr="C:\Users\МАМА\Desktop\фото детсад\P41406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87706" flipH="1">
            <a:off x="5679202" y="3083037"/>
            <a:ext cx="2357454" cy="1813036"/>
          </a:xfrm>
          <a:prstGeom prst="rect">
            <a:avLst/>
          </a:prstGeom>
          <a:noFill/>
        </p:spPr>
      </p:pic>
      <p:pic>
        <p:nvPicPr>
          <p:cNvPr id="5127" name="Picture 7" descr="C:\Users\МАМА\Desktop\фото детсад\P43006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4714884"/>
            <a:ext cx="3071834" cy="214311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И на прогулке хоровод заводим!!!</a:t>
            </a:r>
            <a:endParaRPr lang="ru-RU" sz="2800" dirty="0"/>
          </a:p>
        </p:txBody>
      </p:sp>
      <p:pic>
        <p:nvPicPr>
          <p:cNvPr id="4" name="Рисунок 3" descr="tere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953011"/>
            <a:ext cx="2357454" cy="1833575"/>
          </a:xfrm>
          <a:prstGeom prst="rect">
            <a:avLst/>
          </a:prstGeom>
        </p:spPr>
      </p:pic>
      <p:pic>
        <p:nvPicPr>
          <p:cNvPr id="8194" name="Picture 2" descr="C:\Users\МАМА\Desktop\фото детсад\P5230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10877"/>
            <a:ext cx="5167348" cy="387551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 descr="tere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3" y="2087554"/>
            <a:ext cx="4847578" cy="3770338"/>
          </a:xfrm>
          <a:prstGeom prst="rect">
            <a:avLst/>
          </a:prstGeom>
        </p:spPr>
      </p:pic>
    </p:spTree>
  </p:cSld>
  <p:clrMapOvr>
    <a:masterClrMapping/>
  </p:clrMapOvr>
  <p:transition advTm="10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</TotalTime>
  <Words>71</Words>
  <PresentationFormat>Экран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    Основная цель работы на год:  Создание условий для обеспечения целостного и разностороннего развития детей  Задачи: - Продолжать работу по охране жизни и здоровья детей. - Развитие умственных и творческих способностей детей в специально организованной, совместной и самостоятельной деятельности. </vt:lpstr>
      <vt:lpstr>В нашей группе была создана предметно-развивающая среда для организации разных видов деятельности, для того чтобы дети познавали и изучали окружающий мир, получали удовольствие от каждого прожитого дня, от разнообразия своей деятельности.</vt:lpstr>
      <vt:lpstr>Учебная зона для занятий и организации интеллектуальных игр</vt:lpstr>
      <vt:lpstr>Наш игровой уголок </vt:lpstr>
      <vt:lpstr>У ребяток круглый год на окошке огород.  Все мы там сажаем сами, точно в срок и по часам. </vt:lpstr>
      <vt:lpstr>И на прогулке хоровод заводим!!!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20</cp:revision>
  <dcterms:created xsi:type="dcterms:W3CDTF">2014-05-23T13:44:00Z</dcterms:created>
  <dcterms:modified xsi:type="dcterms:W3CDTF">2014-11-16T05:44:09Z</dcterms:modified>
</cp:coreProperties>
</file>