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78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068960"/>
            <a:ext cx="6192688" cy="2655168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Дети блокадного Ленинграда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Хвостова</a:t>
            </a:r>
            <a:r>
              <a:rPr lang="ru-RU" dirty="0" smtClean="0"/>
              <a:t> </a:t>
            </a:r>
            <a:r>
              <a:rPr lang="ru-RU" dirty="0" smtClean="0"/>
              <a:t>Э.В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2014г.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Каждый учитель стремился проводить занятия с учащимися как можно доступнее, интереснее, содержательнее. «К урокам готовлюсь по-новому, – писала осенью 1941 г. в своем дневнике учительница истории 239-й школы К.В. Ползикова – Ничего лишнего, скупой ясный рассказ. Детям трудно готовить уроки дома; значит, нужно помочь им в классе. Не ведем никаких записей в тетрадях: это тяжело. Но рассказывать надо интересно. Ох, как это надо! У детей столько тяжелого на душе, столько тревог, что слушать тусклую речь не будут. И показать им, как тебе трудно, тоже нельзя».</a:t>
            </a:r>
            <a:endParaRPr lang="ru-RU" sz="16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597666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623720" y="3645024"/>
            <a:ext cx="2520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Твоя душа взметнулась в небо,</a:t>
            </a:r>
            <a:endParaRPr lang="ru-RU" sz="2000" dirty="0" smtClean="0"/>
          </a:p>
          <a:p>
            <a:r>
              <a:rPr lang="ru-RU" sz="2000" i="1" dirty="0" smtClean="0"/>
              <a:t> Голодное покинув тело.</a:t>
            </a:r>
            <a:endParaRPr lang="ru-RU" sz="2000" dirty="0" smtClean="0"/>
          </a:p>
          <a:p>
            <a:r>
              <a:rPr lang="ru-RU" sz="2000" i="1" dirty="0" smtClean="0"/>
              <a:t> А мать несла краюшку хлеба</a:t>
            </a:r>
            <a:endParaRPr lang="ru-RU" sz="2000" dirty="0" smtClean="0"/>
          </a:p>
          <a:p>
            <a:r>
              <a:rPr lang="ru-RU" sz="2000" i="1" dirty="0" smtClean="0"/>
              <a:t> Тебе, сынок… Да не успела… </a:t>
            </a: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40768"/>
            <a:ext cx="9144000" cy="1143000"/>
          </a:xfrm>
        </p:spPr>
        <p:txBody>
          <a:bodyPr>
            <a:noAutofit/>
          </a:bodyPr>
          <a:lstStyle/>
          <a:p>
            <a:r>
              <a:rPr lang="ru-RU" sz="1600" dirty="0" smtClean="0"/>
              <a:t>Учиться в жестоких условиях зимы стало подвигом. Учителя и ученики сами добывали топливо, возили на санках воду, следили за чистотой в школе. В школах стало необычайно тихо, дети перестали бегать и шуметь на переменах, их бледные и изможденные лица говорили о тяжких страданиях. Урок продолжался 20-25 мин.: больше не выдерживали ни учителя, ни школьники. </a:t>
            </a:r>
            <a:br>
              <a:rPr lang="ru-RU" sz="1600" dirty="0" smtClean="0"/>
            </a:br>
            <a:r>
              <a:rPr lang="ru-RU" sz="1600" dirty="0" smtClean="0"/>
              <a:t>Записей не вели, так как в не отапливаемых классах мерзли не только худые детские ручонки, но и замерзали чернила.</a:t>
            </a:r>
            <a:br>
              <a:rPr lang="ru-RU" sz="1600" dirty="0" smtClean="0"/>
            </a:br>
            <a:r>
              <a:rPr lang="ru-RU" sz="1600" dirty="0" smtClean="0"/>
              <a:t> Рассказывая об этом незабываемом времени, ученики 7-го класса 148-й школы писали в своем коллективном дневнике: «Температура 2-3 градуса ниже нуля. </a:t>
            </a:r>
            <a:br>
              <a:rPr lang="ru-RU" sz="1600" dirty="0" smtClean="0"/>
            </a:br>
            <a:r>
              <a:rPr lang="ru-RU" sz="1600" dirty="0" smtClean="0"/>
              <a:t>Тусклый зимний, свет робко пробивается сквозь единственное небольшое стекло в единственном окне. Ученики жмутся к раскрытой дверке печурки, ежатся от холода, который резкой морозной струей рвется из-под щелей дверей, пробегает по всему телу. </a:t>
            </a:r>
            <a:br>
              <a:rPr lang="ru-RU" sz="1600" dirty="0" smtClean="0"/>
            </a:br>
            <a:r>
              <a:rPr lang="ru-RU" sz="1600" dirty="0" smtClean="0"/>
              <a:t>Настойчивый и злой ветер гонит дым обратно, с улицы через примитивный дымоход прямо в комнату… Глаза слезятся, читать тяжело, а писать совершенно невозможно. Мы сидим в пальто, в галошах, в перчатках и даже в головных уборах… » Учеников, продолжавших заниматься в суровую зиму 1941-1942 г., с уважением называли «зимовщиками».</a:t>
            </a:r>
            <a:endParaRPr lang="ru-RU" sz="16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828460"/>
            <a:ext cx="5259421" cy="302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143000"/>
          </a:xfrm>
        </p:spPr>
        <p:txBody>
          <a:bodyPr>
            <a:noAutofit/>
          </a:bodyPr>
          <a:lstStyle/>
          <a:p>
            <a:r>
              <a:rPr lang="ru-RU" sz="1800" dirty="0" smtClean="0"/>
              <a:t> К скудному хлебному пайку дети получали в школе суп без вырезки талонов из продовольственной карточки. С началом действия Ладожской ледовой трассы десятки тысяч школьников были эвакуированы из города. </a:t>
            </a:r>
            <a:br>
              <a:rPr lang="ru-RU" sz="1800" dirty="0" smtClean="0"/>
            </a:br>
            <a:r>
              <a:rPr lang="ru-RU" sz="1800" dirty="0" smtClean="0"/>
              <a:t>Наступил 1942 г. В школах, где не прекращались занятия, были объявлены каникулы. И в незабываемые январские дни, когда всё взрослое население города голодало, в школах, театрах, концертных залах для детей были организованы новогодние елки с подарками и сытным обедом. Для маленьких ленинградцев это было настоящим большим праздником.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76872"/>
            <a:ext cx="6768752" cy="430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1143000"/>
          </a:xfrm>
        </p:spPr>
        <p:txBody>
          <a:bodyPr>
            <a:noAutofit/>
          </a:bodyPr>
          <a:lstStyle/>
          <a:p>
            <a:r>
              <a:rPr lang="ru-RU" sz="1600" dirty="0" smtClean="0"/>
              <a:t>Одна из учениц писала об этой новогодней елке: «</a:t>
            </a:r>
            <a:r>
              <a:rPr lang="ru-RU" sz="1600" i="1" dirty="0" smtClean="0"/>
              <a:t>6 января. Сегодня была елка, и какая великолепная! Правда, я почти не слушала пьесы: все думала об обеде. Обед был замечательный. Дети ели медленно и сосредоточенно, не теряя ни крошки. Они знали цену хлебу, на обед дали суп-лапшу, кашу, хлеб и желе, все были очень довольны. Эта елка надолго останется в памяти». Были и новогодние подарки, о них так вспоминал участник блокады П.П. Данилов: «Из содержимого подарка мне запомнились конфеты из льняного жмыха, пряник и 2 мандарина. По тому времени это было очень хорошее угощение</a:t>
            </a:r>
            <a:r>
              <a:rPr lang="ru-RU" sz="1600" dirty="0" smtClean="0"/>
              <a:t>».</a:t>
            </a:r>
            <a:br>
              <a:rPr lang="ru-RU" sz="1600" dirty="0" smtClean="0"/>
            </a:br>
            <a:r>
              <a:rPr lang="ru-RU" sz="1600" dirty="0" smtClean="0"/>
              <a:t> Для учащихся 7-10-х классов елки были устроены в помещениях театра драмы им. Пушкина, Большом драматическом и Малом оперном театрах. Сюрпризом было то, что во всех театрах было электрическое освещение. Играли духовые оркестры. В театре драмы им. Пушкина был дан спектакль «Дворянское гнездо», в Большом драматическом – «Три мушкетера». В Малом оперном театре праздник открылся спектаклем «Овод».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996952"/>
            <a:ext cx="619268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143000"/>
          </a:xfrm>
        </p:spPr>
        <p:txBody>
          <a:bodyPr>
            <a:noAutofit/>
          </a:bodyPr>
          <a:lstStyle/>
          <a:p>
            <a:r>
              <a:rPr lang="ru-RU" sz="1800" dirty="0" smtClean="0"/>
              <a:t>А весной у школьников началась «огородная жизнь». Весной 1942 года в опустевшие, обезлюдевшие цехи предприятий пришли тысячи детей и подростков.</a:t>
            </a:r>
            <a:br>
              <a:rPr lang="ru-RU" sz="1800" dirty="0" smtClean="0"/>
            </a:br>
            <a:r>
              <a:rPr lang="ru-RU" sz="1800" dirty="0" smtClean="0"/>
              <a:t> В 12-15 лет они становились станочниками и сборщиками, выпускали автоматы и пулеметы, артиллерийские и реактивные снаряды. Чтобы они могли работать за станками и сборочными верстаками, для них изготовляли деревянные подставки. </a:t>
            </a:r>
            <a:br>
              <a:rPr lang="ru-RU" sz="1800" dirty="0" smtClean="0"/>
            </a:br>
            <a:r>
              <a:rPr lang="ru-RU" sz="1800" dirty="0" smtClean="0"/>
              <a:t>Когда в канун прорыва блокады на предприятия стали приезжать делегации из фронтовых частей, бывалые солдаты глотали слезы, глядя на </a:t>
            </a:r>
            <a:r>
              <a:rPr lang="ru-RU" sz="1800" dirty="0" err="1" smtClean="0"/>
              <a:t>плакатики</a:t>
            </a:r>
            <a:r>
              <a:rPr lang="ru-RU" sz="1800" dirty="0" smtClean="0"/>
              <a:t> над рабочими местами мальчишек и девчонок. Там было написано их руками: «Не уйду, пока не выполню норму!»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564904"/>
            <a:ext cx="640871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dirty="0" smtClean="0"/>
              <a:t>Сотни юных ленинградцев были награждены орденами, тысячи – медалями «За оборону Ленинграда». Через всю многомесячную эпопею героической обороны города они прошли как достойные соратники взрослых. Не было таких событий, кампаний и дел, в которых они не участвовали. Расчистка чердаков, борьба с «зажигалками», тушение пожаров, разборка завалов, очистка города от снега, уход за ранеными, выращивание овощей и картофеля, работа по выпуску оружия и боеприпасов – всюду действовали детские руки. На равных, с чувством исполненного долга встречались ленинградские мальчики и девочки со своими сверстниками – «сыновьями полков», получившими награды на полях сражений.</a:t>
            </a:r>
            <a:endParaRPr lang="ru-RU" sz="18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80928"/>
            <a:ext cx="5832648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63680" y="2924944"/>
            <a:ext cx="28803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Спит малыш, обняв игрушку -</a:t>
            </a:r>
            <a:endParaRPr lang="ru-RU" sz="1600" dirty="0" smtClean="0"/>
          </a:p>
          <a:p>
            <a:r>
              <a:rPr lang="ru-RU" sz="1600" i="1" dirty="0" smtClean="0"/>
              <a:t> Длинноухого щенка.</a:t>
            </a:r>
            <a:endParaRPr lang="ru-RU" sz="1600" dirty="0" smtClean="0"/>
          </a:p>
          <a:p>
            <a:r>
              <a:rPr lang="ru-RU" sz="1600" i="1" dirty="0" smtClean="0"/>
              <a:t> В мягком облаке – </a:t>
            </a:r>
            <a:r>
              <a:rPr lang="ru-RU" sz="1600" i="1" dirty="0" err="1" smtClean="0"/>
              <a:t>подушк</a:t>
            </a:r>
            <a:endParaRPr lang="ru-RU" sz="1600" dirty="0" smtClean="0"/>
          </a:p>
          <a:p>
            <a:r>
              <a:rPr lang="ru-RU" sz="1600" i="1" dirty="0" smtClean="0"/>
              <a:t> Сны спустились свысока.</a:t>
            </a:r>
            <a:endParaRPr lang="ru-RU" sz="1600" dirty="0" smtClean="0"/>
          </a:p>
          <a:p>
            <a:r>
              <a:rPr lang="ru-RU" sz="1600" i="1" dirty="0" smtClean="0"/>
              <a:t> Не буди его, не надо,-</a:t>
            </a:r>
            <a:endParaRPr lang="ru-RU" sz="1600" dirty="0" smtClean="0"/>
          </a:p>
          <a:p>
            <a:r>
              <a:rPr lang="ru-RU" sz="1600" i="1" dirty="0" smtClean="0"/>
              <a:t> Пусть продлится счастья миг.</a:t>
            </a:r>
            <a:endParaRPr lang="ru-RU" sz="1600" dirty="0" smtClean="0"/>
          </a:p>
          <a:p>
            <a:r>
              <a:rPr lang="ru-RU" sz="1600" i="1" dirty="0" smtClean="0"/>
              <a:t> О войне и о блокаде</a:t>
            </a:r>
            <a:endParaRPr lang="ru-RU" sz="1600" dirty="0" smtClean="0"/>
          </a:p>
          <a:p>
            <a:r>
              <a:rPr lang="ru-RU" sz="1600" i="1" dirty="0" smtClean="0"/>
              <a:t> Он узнает не из книг… </a:t>
            </a:r>
            <a:endParaRPr lang="ru-RU" sz="1600" dirty="0" smtClean="0"/>
          </a:p>
          <a:p>
            <a:r>
              <a:rPr lang="ru-RU" sz="1600" i="1" dirty="0" smtClean="0"/>
              <a:t> Спит ребёнок. Над Невою</a:t>
            </a:r>
            <a:endParaRPr lang="ru-RU" sz="1600" dirty="0" smtClean="0"/>
          </a:p>
          <a:p>
            <a:r>
              <a:rPr lang="ru-RU" sz="1600" i="1" dirty="0" smtClean="0"/>
              <a:t> Птицы белые кружат:</a:t>
            </a:r>
            <a:endParaRPr lang="ru-RU" sz="1600" dirty="0" smtClean="0"/>
          </a:p>
          <a:p>
            <a:r>
              <a:rPr lang="ru-RU" sz="1600" i="1" dirty="0" smtClean="0"/>
              <a:t> В путь далёкий за собою</a:t>
            </a:r>
            <a:endParaRPr lang="ru-RU" sz="1600" dirty="0" smtClean="0"/>
          </a:p>
          <a:p>
            <a:r>
              <a:rPr lang="ru-RU" sz="1600" i="1" dirty="0" smtClean="0"/>
              <a:t> Собирают журавлят… </a:t>
            </a:r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852936"/>
            <a:ext cx="4176464" cy="1143000"/>
          </a:xfrm>
        </p:spPr>
        <p:txBody>
          <a:bodyPr>
            <a:noAutofit/>
          </a:bodyPr>
          <a:lstStyle/>
          <a:p>
            <a:r>
              <a:rPr lang="ru-RU" sz="2000" i="1" dirty="0" smtClean="0"/>
              <a:t>Спит малыш, обняв игрушку -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 Длинноухого щенка.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 В мягком облаке – </a:t>
            </a:r>
            <a:r>
              <a:rPr lang="ru-RU" sz="2000" i="1" dirty="0" err="1" smtClean="0"/>
              <a:t>подушк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 Сны спустились свысока.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 Не буди его, не надо,-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 Пусть продлится счастья миг.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 О войне и о блокаде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 Он узнает не из книг…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 Спит ребёнок. Над Невою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 Птицы белые кружат: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 В путь далёкий за собою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 Собирают журавлят…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Autofit/>
          </a:bodyPr>
          <a:lstStyle/>
          <a:p>
            <a:r>
              <a:rPr lang="ru-RU" sz="4800" dirty="0" smtClean="0"/>
              <a:t>Дети блокадного Ленинграда</a:t>
            </a:r>
            <a:endParaRPr lang="ru-RU" sz="4800" dirty="0"/>
          </a:p>
        </p:txBody>
      </p:sp>
      <p:pic>
        <p:nvPicPr>
          <p:cNvPr id="15362" name="Picture 2" descr="http://kolyan.net/uploads/posts/2009-06/1245433881_16013004_blokad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340768"/>
            <a:ext cx="8501887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6808" y="3870176"/>
            <a:ext cx="4557192" cy="2079104"/>
          </a:xfrm>
        </p:spPr>
        <p:txBody>
          <a:bodyPr>
            <a:noAutofit/>
          </a:bodyPr>
          <a:lstStyle/>
          <a:p>
            <a:r>
              <a:rPr lang="ru-RU" sz="2000" i="1" dirty="0" smtClean="0"/>
              <a:t>За свой недолгий путь земной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 Узнал малыш из Ленинграда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 Разрывы бомб, сирены вой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 И слово страшное – блокада.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 Его застывшая слеза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 В промёрзшем сумраке квартиры -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 Та боль, что высказать нельзя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 В последний миг прощанья с миром…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4608260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dirty="0" smtClean="0"/>
              <a:t>Когда замкнулось блокадное кольцо, в Ленинграде оставалось помимо взрослого населения 400 тысяч детей – от младенцев до школьников и подростков. Естественно, их хотели сберечь в первую очередь, стремились укрыть от обстрелов, от бомбежек. Всесторонняя забота о детях и в тех условиях была характерной чертой ленинградцев. И она же давала особую силу взрослым, поднимала их на труд и на бой, потому что спасти детей можно было только отстояв город.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76872"/>
            <a:ext cx="5946824" cy="396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568952" cy="1143000"/>
          </a:xfrm>
        </p:spPr>
        <p:txBody>
          <a:bodyPr>
            <a:noAutofit/>
          </a:bodyPr>
          <a:lstStyle/>
          <a:p>
            <a:r>
              <a:rPr lang="ru-RU" sz="1800" dirty="0" smtClean="0"/>
              <a:t>Александр Фадеев в путевых заметках «В дни блокады» писал: «Дети школьного возраста могут гордиться тем, что они отстояли Ленинград вместе со своими отцами, матерями, старшими братьями и сестрами. Великий труд охраны и спасения города, обслуживания и спасения семьи выпал на долю ленинградских мальчиков и девочек. </a:t>
            </a:r>
            <a:br>
              <a:rPr lang="ru-RU" sz="1800" dirty="0" smtClean="0"/>
            </a:br>
            <a:r>
              <a:rPr lang="ru-RU" sz="1800" dirty="0" smtClean="0"/>
              <a:t>Они потушили десятки тысяч зажигалок, сброшенных с самолетов, они потушили не один пожар в городе, они дежурили морозными ночами на вышках, они носили воду из проруби на Неве, стояли в очередях за хлебом…</a:t>
            </a:r>
            <a:br>
              <a:rPr lang="ru-RU" sz="1800" dirty="0" smtClean="0"/>
            </a:br>
            <a:r>
              <a:rPr lang="ru-RU" sz="1800" dirty="0" smtClean="0"/>
              <a:t> И они были равными в том поединке благородства, когда старшие старались незаметно отдать свою долю младшим, а младшие делали то же самое по отношению к старшим. И трудно понять, кого погибло больше в этом поединке».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140968"/>
            <a:ext cx="5949316" cy="35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dirty="0" smtClean="0"/>
              <a:t> Весь мир потряс дневник маленькой ленинградской девочки Тани Савичевой: «Бабушка умерла 25 января…», «Дядя Алеша 10 мая…», «Мама 13 мая в 7.30 утра…», «Умерли все. Осталась одна Таня». Записки этой девочки, которая погибла в 1945 году в эвакуации, стали одним их грозных обвинений фашизму, одним из символов блокады.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16832"/>
            <a:ext cx="5966970" cy="449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Autofit/>
          </a:bodyPr>
          <a:lstStyle/>
          <a:p>
            <a:r>
              <a:rPr lang="ru-RU" sz="1600" dirty="0" smtClean="0"/>
              <a:t> У них было особое, опаленное войной, блокадное детство. Они росли в условиях голода и холода, под свист и разрывы снарядов и бомб. Это был свой мир, с особыми трудностями и радостями, с собственной шкалой ценностей. Откройте сегодня монографию «Рисуют дети блокады». Шурик Игнатьев, трех с половиной лет от роду, 23 мая 1942 года в детском саду покрыл свой листок беспорядочными карандашными </a:t>
            </a:r>
            <a:r>
              <a:rPr lang="ru-RU" sz="1600" dirty="0" err="1" smtClean="0"/>
              <a:t>каракульками</a:t>
            </a:r>
            <a:r>
              <a:rPr lang="ru-RU" sz="1600" dirty="0" smtClean="0"/>
              <a:t> с небольшим овалом в центре. «Что ты нарисовал!» – спросила воспитательница. Он ответил: «Это война, вот и все, а посередине булка. Больше не знаю ничего». Они были такими же блокадниками, как взрослые». И погибали так же.</a:t>
            </a:r>
            <a:br>
              <a:rPr lang="ru-RU" sz="1600" dirty="0" smtClean="0"/>
            </a:br>
            <a:r>
              <a:rPr lang="ru-RU" sz="1600" dirty="0" smtClean="0"/>
              <a:t> Единственной транспортной магистралью, связывающей город с тыловыми районами страны, стала «Дорога жизни», проложенная через Ладожское озеро. За дни блокады по этой дороге с сентября 1941 года по ноябрь 1943 года удалось эвакуировать 1 миллион 376 тысяч ленинградцев, в основном женщин, детей и стариков. Война разбросала их по разным уголкам Союза, по-разному сложились их судьбы, многие не вернулись обратно.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56992"/>
            <a:ext cx="691276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143000"/>
          </a:xfrm>
        </p:spPr>
        <p:txBody>
          <a:bodyPr>
            <a:noAutofit/>
          </a:bodyPr>
          <a:lstStyle/>
          <a:p>
            <a:r>
              <a:rPr lang="ru-RU" sz="1800" dirty="0" smtClean="0"/>
              <a:t>Существование в осажденном городе было немыслимо без упорного, повседневного труда. Тружениками были и дети. Они ухитрялись так распределять силы, что их хватало не только на семейные, но и на общественные дела. </a:t>
            </a:r>
            <a:br>
              <a:rPr lang="ru-RU" sz="1800" dirty="0" smtClean="0"/>
            </a:br>
            <a:r>
              <a:rPr lang="ru-RU" sz="1800" dirty="0" smtClean="0"/>
              <a:t>Пионеры разносили почту по домам. Когда во дворе звучал горн, надо было спускаться за письмом. </a:t>
            </a:r>
            <a:br>
              <a:rPr lang="ru-RU" sz="1800" dirty="0" smtClean="0"/>
            </a:br>
            <a:r>
              <a:rPr lang="ru-RU" sz="1800" dirty="0" smtClean="0"/>
              <a:t>Они пилили дрова и носили воду семьям красноармейцев. Чинили белье для раненых и выступали перед ними в госпиталях. Город не мог уберечь детей от недоедания, от истощения, но тем не менее для них делалось все, что возможно.</a:t>
            </a:r>
            <a:endParaRPr lang="ru-RU" sz="18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348880"/>
            <a:ext cx="7272808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96752"/>
            <a:ext cx="9144000" cy="1143000"/>
          </a:xfrm>
        </p:spPr>
        <p:txBody>
          <a:bodyPr>
            <a:noAutofit/>
          </a:bodyPr>
          <a:lstStyle/>
          <a:p>
            <a:r>
              <a:rPr lang="ru-RU" sz="1600" dirty="0" smtClean="0"/>
              <a:t>Несмотря на суровую обстановку фронтового города, Ленинградский городской комитет партии и Городской Совет депутатов трудящихся приняли решение продолжать обучение детей. В конце октября 1941 г. 60 тыс. школьников 1-4 классов приступили к учебным занятиям в бомбоубежищах школ и домохозяйств, а с 3 ноября в 103 школах Ленинграда за парты сели еще более 30 тыс. учащихся 1-4 классов.</a:t>
            </a:r>
            <a:br>
              <a:rPr lang="ru-RU" sz="1600" dirty="0" smtClean="0"/>
            </a:br>
            <a:r>
              <a:rPr lang="ru-RU" sz="1600" dirty="0" smtClean="0"/>
              <a:t>В условиях осажденного Ленинграда необходимо было связать обучение с обороной города, научить учащихся преодолевать трудности и лишения, которые возникали на каждом шагу и росли с каждым днем. И ленинградская школа с честью справилась с этой трудной задачей. Занятия проходили в необычной обстановке. Нередко во время урока раздавался вой сирены, возвещавшей об очередной бомбежке или артобстреле.</a:t>
            </a:r>
            <a:br>
              <a:rPr lang="ru-RU" sz="1600" dirty="0" smtClean="0"/>
            </a:br>
            <a:r>
              <a:rPr lang="ru-RU" sz="1600" dirty="0" smtClean="0"/>
              <a:t> Ученики быстро и организованно спускались в бомбоубежище, где занятия продолжались. Учителя имели два плана уроков на день: один для работы в нормальных условиях, другой – на случай артобстрела или бомбежки. Обучение проходило по сокращенному учебному плану, в который были включены только основные предметы.</a:t>
            </a:r>
            <a:endParaRPr lang="ru-RU" sz="16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429000"/>
            <a:ext cx="4824536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987</Words>
  <Application>Microsoft Office PowerPoint</Application>
  <PresentationFormat>Экран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Дети блокадного Ленинграда    Хвостова Э.В. 2014г.    </vt:lpstr>
      <vt:lpstr>Дети блокадного Ленинграда</vt:lpstr>
      <vt:lpstr>За свой недолгий путь земной  Узнал малыш из Ленинграда  Разрывы бомб, сирены вой  И слово страшное – блокада.  Его застывшая слеза   В промёрзшем сумраке квартиры -  Та боль, что высказать нельзя  В последний миг прощанья с миром…  </vt:lpstr>
      <vt:lpstr>Когда замкнулось блокадное кольцо, в Ленинграде оставалось помимо взрослого населения 400 тысяч детей – от младенцев до школьников и подростков. Естественно, их хотели сберечь в первую очередь, стремились укрыть от обстрелов, от бомбежек. Всесторонняя забота о детях и в тех условиях была характерной чертой ленинградцев. И она же давала особую силу взрослым, поднимала их на труд и на бой, потому что спасти детей можно было только отстояв город. </vt:lpstr>
      <vt:lpstr>Александр Фадеев в путевых заметках «В дни блокады» писал: «Дети школьного возраста могут гордиться тем, что они отстояли Ленинград вместе со своими отцами, матерями, старшими братьями и сестрами. Великий труд охраны и спасения города, обслуживания и спасения семьи выпал на долю ленинградских мальчиков и девочек.  Они потушили десятки тысяч зажигалок, сброшенных с самолетов, они потушили не один пожар в городе, они дежурили морозными ночами на вышках, они носили воду из проруби на Неве, стояли в очередях за хлебом…  И они были равными в том поединке благородства, когда старшие старались незаметно отдать свою долю младшим, а младшие делали то же самое по отношению к старшим. И трудно понять, кого погибло больше в этом поединке». </vt:lpstr>
      <vt:lpstr> Весь мир потряс дневник маленькой ленинградской девочки Тани Савичевой: «Бабушка умерла 25 января…», «Дядя Алеша 10 мая…», «Мама 13 мая в 7.30 утра…», «Умерли все. Осталась одна Таня». Записки этой девочки, которая погибла в 1945 году в эвакуации, стали одним их грозных обвинений фашизму, одним из символов блокады. </vt:lpstr>
      <vt:lpstr> У них было особое, опаленное войной, блокадное детство. Они росли в условиях голода и холода, под свист и разрывы снарядов и бомб. Это был свой мир, с особыми трудностями и радостями, с собственной шкалой ценностей. Откройте сегодня монографию «Рисуют дети блокады». Шурик Игнатьев, трех с половиной лет от роду, 23 мая 1942 года в детском саду покрыл свой листок беспорядочными карандашными каракульками с небольшим овалом в центре. «Что ты нарисовал!» – спросила воспитательница. Он ответил: «Это война, вот и все, а посередине булка. Больше не знаю ничего». Они были такими же блокадниками, как взрослые». И погибали так же.  Единственной транспортной магистралью, связывающей город с тыловыми районами страны, стала «Дорога жизни», проложенная через Ладожское озеро. За дни блокады по этой дороге с сентября 1941 года по ноябрь 1943 года удалось эвакуировать 1 миллион 376 тысяч ленинградцев, в основном женщин, детей и стариков. Война разбросала их по разным уголкам Союза, по-разному сложились их судьбы, многие не вернулись обратно. </vt:lpstr>
      <vt:lpstr>Существование в осажденном городе было немыслимо без упорного, повседневного труда. Тружениками были и дети. Они ухитрялись так распределять силы, что их хватало не только на семейные, но и на общественные дела.  Пионеры разносили почту по домам. Когда во дворе звучал горн, надо было спускаться за письмом.  Они пилили дрова и носили воду семьям красноармейцев. Чинили белье для раненых и выступали перед ними в госпиталях. Город не мог уберечь детей от недоедания, от истощения, но тем не менее для них делалось все, что возможно.</vt:lpstr>
      <vt:lpstr>Несмотря на суровую обстановку фронтового города, Ленинградский городской комитет партии и Городской Совет депутатов трудящихся приняли решение продолжать обучение детей. В конце октября 1941 г. 60 тыс. школьников 1-4 классов приступили к учебным занятиям в бомбоубежищах школ и домохозяйств, а с 3 ноября в 103 школах Ленинграда за парты сели еще более 30 тыс. учащихся 1-4 классов. В условиях осажденного Ленинграда необходимо было связать обучение с обороной города, научить учащихся преодолевать трудности и лишения, которые возникали на каждом шагу и росли с каждым днем. И ленинградская школа с честью справилась с этой трудной задачей. Занятия проходили в необычной обстановке. Нередко во время урока раздавался вой сирены, возвещавшей об очередной бомбежке или артобстреле.  Ученики быстро и организованно спускались в бомбоубежище, где занятия продолжались. Учителя имели два плана уроков на день: один для работы в нормальных условиях, другой – на случай артобстрела или бомбежки. Обучение проходило по сокращенному учебному плану, в который были включены только основные предметы.</vt:lpstr>
      <vt:lpstr>Каждый учитель стремился проводить занятия с учащимися как можно доступнее, интереснее, содержательнее. «К урокам готовлюсь по-новому, – писала осенью 1941 г. в своем дневнике учительница истории 239-й школы К.В. Ползикова – Ничего лишнего, скупой ясный рассказ. Детям трудно готовить уроки дома; значит, нужно помочь им в классе. Не ведем никаких записей в тетрадях: это тяжело. Но рассказывать надо интересно. Ох, как это надо! У детей столько тяжелого на душе, столько тревог, что слушать тусклую речь не будут. И показать им, как тебе трудно, тоже нельзя».</vt:lpstr>
      <vt:lpstr>Учиться в жестоких условиях зимы стало подвигом. Учителя и ученики сами добывали топливо, возили на санках воду, следили за чистотой в школе. В школах стало необычайно тихо, дети перестали бегать и шуметь на переменах, их бледные и изможденные лица говорили о тяжких страданиях. Урок продолжался 20-25 мин.: больше не выдерживали ни учителя, ни школьники.  Записей не вели, так как в не отапливаемых классах мерзли не только худые детские ручонки, но и замерзали чернила.  Рассказывая об этом незабываемом времени, ученики 7-го класса 148-й школы писали в своем коллективном дневнике: «Температура 2-3 градуса ниже нуля.  Тусклый зимний, свет робко пробивается сквозь единственное небольшое стекло в единственном окне. Ученики жмутся к раскрытой дверке печурки, ежатся от холода, который резкой морозной струей рвется из-под щелей дверей, пробегает по всему телу.  Настойчивый и злой ветер гонит дым обратно, с улицы через примитивный дымоход прямо в комнату… Глаза слезятся, читать тяжело, а писать совершенно невозможно. Мы сидим в пальто, в галошах, в перчатках и даже в головных уборах… » Учеников, продолжавших заниматься в суровую зиму 1941-1942 г., с уважением называли «зимовщиками».</vt:lpstr>
      <vt:lpstr> К скудному хлебному пайку дети получали в школе суп без вырезки талонов из продовольственной карточки. С началом действия Ладожской ледовой трассы десятки тысяч школьников были эвакуированы из города.  Наступил 1942 г. В школах, где не прекращались занятия, были объявлены каникулы. И в незабываемые январские дни, когда всё взрослое население города голодало, в школах, театрах, концертных залах для детей были организованы новогодние елки с подарками и сытным обедом. Для маленьких ленинградцев это было настоящим большим праздником. </vt:lpstr>
      <vt:lpstr>Одна из учениц писала об этой новогодней елке: «6 января. Сегодня была елка, и какая великолепная! Правда, я почти не слушала пьесы: все думала об обеде. Обед был замечательный. Дети ели медленно и сосредоточенно, не теряя ни крошки. Они знали цену хлебу, на обед дали суп-лапшу, кашу, хлеб и желе, все были очень довольны. Эта елка надолго останется в памяти». Были и новогодние подарки, о них так вспоминал участник блокады П.П. Данилов: «Из содержимого подарка мне запомнились конфеты из льняного жмыха, пряник и 2 мандарина. По тому времени это было очень хорошее угощение».  Для учащихся 7-10-х классов елки были устроены в помещениях театра драмы им. Пушкина, Большом драматическом и Малом оперном театрах. Сюрпризом было то, что во всех театрах было электрическое освещение. Играли духовые оркестры. В театре драмы им. Пушкина был дан спектакль «Дворянское гнездо», в Большом драматическом – «Три мушкетера». В Малом оперном театре праздник открылся спектаклем «Овод». </vt:lpstr>
      <vt:lpstr>А весной у школьников началась «огородная жизнь». Весной 1942 года в опустевшие, обезлюдевшие цехи предприятий пришли тысячи детей и подростков.  В 12-15 лет они становились станочниками и сборщиками, выпускали автоматы и пулеметы, артиллерийские и реактивные снаряды. Чтобы они могли работать за станками и сборочными верстаками, для них изготовляли деревянные подставки.  Когда в канун прорыва блокады на предприятия стали приезжать делегации из фронтовых частей, бывалые солдаты глотали слезы, глядя на плакатики над рабочими местами мальчишек и девчонок. Там было написано их руками: «Не уйду, пока не выполню норму!» </vt:lpstr>
      <vt:lpstr>Сотни юных ленинградцев были награждены орденами, тысячи – медалями «За оборону Ленинграда». Через всю многомесячную эпопею героической обороны города они прошли как достойные соратники взрослых. Не было таких событий, кампаний и дел, в которых они не участвовали. Расчистка чердаков, борьба с «зажигалками», тушение пожаров, разборка завалов, очистка города от снега, уход за ранеными, выращивание овощей и картофеля, работа по выпуску оружия и боеприпасов – всюду действовали детские руки. На равных, с чувством исполненного долга встречались ленинградские мальчики и девочки со своими сверстниками – «сыновьями полков», получившими награды на полях сражений.</vt:lpstr>
      <vt:lpstr>Спит малыш, обняв игрушку -  Длинноухого щенка.  В мягком облаке – подушк  Сны спустились свысока.  Не буди его, не надо,-  Пусть продлится счастья миг.  О войне и о блокаде  Он узнает не из книг…   Спит ребёнок. Над Невою  Птицы белые кружат:  В путь далёкий за собою  Собирают журавлят…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блокадного Ленинграда</dc:title>
  <dc:creator>Хвостов</dc:creator>
  <cp:lastModifiedBy>Хвостов</cp:lastModifiedBy>
  <cp:revision>10</cp:revision>
  <dcterms:created xsi:type="dcterms:W3CDTF">2014-01-23T15:49:39Z</dcterms:created>
  <dcterms:modified xsi:type="dcterms:W3CDTF">2014-01-30T20:35:13Z</dcterms:modified>
</cp:coreProperties>
</file>