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085184"/>
            <a:ext cx="6840760" cy="990602"/>
          </a:xfrm>
          <a:ln>
            <a:solidFill>
              <a:srgbClr val="92D05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3888432" cy="410445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  «Есть прекраснейшее существо, у которого мы всегда в долгу, - это мать»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                       Н. Островский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716016" y="692696"/>
            <a:ext cx="4176464" cy="5544616"/>
          </a:xfrm>
          <a:prstGeom prst="round2Diag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85800" y="476673"/>
            <a:ext cx="7772400" cy="864096"/>
          </a:xfr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Рафаэль «Сикстинская мадонна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451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552728" cy="496855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П. Пикассо «Мать и дитя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13350" y="1554163"/>
            <a:ext cx="3669699" cy="452596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052736"/>
            <a:ext cx="8153400" cy="504326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Любите Маму, пока она смеётся... 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И теплотой горят её глаза... 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И голос её в душу вашу льётся... 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Святой водою, чистой как слеза... 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Любите Маму - ведь она одна на свете... 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Кто любит Вас и беспрестанно ждёт... 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Она всегда с улыбкой доброй встретит... 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Она одна простит Вас и поймет.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93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Слайд 1</vt:lpstr>
      <vt:lpstr>Рафаэль «Сикстинская мадонна»</vt:lpstr>
      <vt:lpstr>            П. Пикассо «Мать и дитя»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Рафаэль «Сикстинская мадонна»</dc:title>
  <dc:creator>User</dc:creator>
  <cp:lastModifiedBy>User</cp:lastModifiedBy>
  <cp:revision>13</cp:revision>
  <dcterms:created xsi:type="dcterms:W3CDTF">2012-11-25T10:14:31Z</dcterms:created>
  <dcterms:modified xsi:type="dcterms:W3CDTF">2013-02-02T23:57:43Z</dcterms:modified>
</cp:coreProperties>
</file>