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8" r:id="rId12"/>
    <p:sldId id="267" r:id="rId13"/>
    <p:sldId id="269" r:id="rId14"/>
    <p:sldId id="266" r:id="rId15"/>
    <p:sldId id="272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7" name="Рисунок 6" descr="2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58082" y="5072082"/>
            <a:ext cx="1785918" cy="178591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0" y="5033954"/>
            <a:ext cx="2000232" cy="18240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6612" y="5000612"/>
            <a:ext cx="1857388" cy="18573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1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flipH="1">
            <a:off x="0" y="3786190"/>
            <a:ext cx="1769171" cy="1874383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   имён  прилагательных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3 класс</a:t>
            </a:r>
          </a:p>
          <a:p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Учебник   Зеленина Л.М.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Работа  по  теме урока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Запишите  словосочетание</a:t>
            </a:r>
          </a:p>
          <a:p>
            <a:pPr marL="0" indent="0" algn="ctr">
              <a:buNone/>
            </a:pPr>
            <a:r>
              <a:rPr lang="ru-RU" dirty="0" smtClean="0"/>
              <a:t>      </a:t>
            </a:r>
            <a:r>
              <a:rPr lang="ru-RU" b="1" dirty="0" smtClean="0"/>
              <a:t>прилагательное + существительное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Коричневый, карий ( платье,  костюм);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г</a:t>
            </a:r>
            <a:r>
              <a:rPr lang="ru-RU" dirty="0" smtClean="0">
                <a:solidFill>
                  <a:srgbClr val="0070C0"/>
                </a:solidFill>
              </a:rPr>
              <a:t>орячий, знойный    ( лето, вода) 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с</a:t>
            </a:r>
            <a:r>
              <a:rPr lang="ru-RU" dirty="0" smtClean="0">
                <a:solidFill>
                  <a:srgbClr val="0070C0"/>
                </a:solidFill>
              </a:rPr>
              <a:t>тарый,  пожилой    ( человек, учебник);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г</a:t>
            </a:r>
            <a:r>
              <a:rPr lang="ru-RU" dirty="0" smtClean="0">
                <a:solidFill>
                  <a:srgbClr val="0070C0"/>
                </a:solidFill>
              </a:rPr>
              <a:t>устой,  дремучий    ( лес, туман).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Физкультминутка.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Во дворе растёт подсолнух </a:t>
            </a:r>
          </a:p>
          <a:p>
            <a:pPr marL="0" indent="0">
              <a:buNone/>
            </a:pPr>
            <a:r>
              <a:rPr lang="ru-RU" dirty="0"/>
              <a:t> Во дворе растёт подсолнух, </a:t>
            </a:r>
          </a:p>
          <a:p>
            <a:pPr marL="0" indent="0">
              <a:buNone/>
            </a:pPr>
            <a:r>
              <a:rPr lang="ru-RU" dirty="0"/>
              <a:t> Утром тянется он к солнцу. (Дети встают на одну ногу и тянут руки вверх.) </a:t>
            </a:r>
          </a:p>
          <a:p>
            <a:pPr marL="0" indent="0">
              <a:buNone/>
            </a:pPr>
            <a:r>
              <a:rPr lang="ru-RU" dirty="0"/>
              <a:t> Рядом с ним второй, похожий, </a:t>
            </a:r>
          </a:p>
          <a:p>
            <a:pPr marL="0" indent="0">
              <a:buNone/>
            </a:pPr>
            <a:r>
              <a:rPr lang="ru-RU" dirty="0"/>
              <a:t> К солнцу тянется он тоже. (Дети встают на другую ногу и снова тянут руки вверх.) </a:t>
            </a:r>
          </a:p>
          <a:p>
            <a:pPr marL="0" indent="0">
              <a:buNone/>
            </a:pPr>
            <a:r>
              <a:rPr lang="ru-RU" dirty="0"/>
              <a:t> Вертим ручками по кругу. </a:t>
            </a:r>
          </a:p>
          <a:p>
            <a:pPr marL="0" indent="0">
              <a:buNone/>
            </a:pPr>
            <a:r>
              <a:rPr lang="ru-RU" dirty="0"/>
              <a:t> Не задень случайно друга! </a:t>
            </a:r>
          </a:p>
          <a:p>
            <a:pPr marL="0" indent="0">
              <a:buNone/>
            </a:pPr>
            <a:r>
              <a:rPr lang="ru-RU" dirty="0"/>
              <a:t> Несколько кругов вперёд, </a:t>
            </a:r>
          </a:p>
          <a:p>
            <a:pPr marL="0" indent="0">
              <a:buNone/>
            </a:pPr>
            <a:r>
              <a:rPr lang="ru-RU" dirty="0"/>
              <a:t> А потом наоборот. (Вращение прямых рук вперёд и назад.) </a:t>
            </a:r>
          </a:p>
          <a:p>
            <a:pPr marL="0" indent="0">
              <a:buNone/>
            </a:pPr>
            <a:r>
              <a:rPr lang="ru-RU" dirty="0"/>
              <a:t> Отдохнули мы чудесно, </a:t>
            </a:r>
          </a:p>
          <a:p>
            <a:pPr marL="0" indent="0">
              <a:buNone/>
            </a:pPr>
            <a:r>
              <a:rPr lang="ru-RU" dirty="0"/>
              <a:t> И пора нам сесть на место. (Дети садятся.)</a:t>
            </a:r>
          </a:p>
        </p:txBody>
      </p:sp>
      <p:pic>
        <p:nvPicPr>
          <p:cNvPr id="2051" name="Picture 3" descr="C:\Users\1\Desktop\Документация\ДЛЯ презентации\Мои картинки\аниме\Анимации\Растения\Копия flowers16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44824"/>
            <a:ext cx="288032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1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Закрепление.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8596" y="1500174"/>
            <a:ext cx="84638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Упр.  16  стр.  108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Рассмотри  картину </a:t>
            </a:r>
            <a:r>
              <a:rPr lang="ru-RU" dirty="0">
                <a:solidFill>
                  <a:prstClr val="black"/>
                </a:solidFill>
              </a:rPr>
              <a:t>В.М </a:t>
            </a:r>
            <a:r>
              <a:rPr lang="ru-RU" dirty="0" smtClean="0"/>
              <a:t>Васнецова «Алёнушка».</a:t>
            </a:r>
          </a:p>
          <a:p>
            <a:pPr marL="0" indent="0">
              <a:buNone/>
            </a:pPr>
            <a:r>
              <a:rPr lang="ru-RU" dirty="0" smtClean="0"/>
              <a:t>К  какой  сказке  подходит   эта  иллюстрация ?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Спиши  текст,  вставляя  подходящие по  смыслу  прилагательные  в нужной форме, определи  их   род  и число.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0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«Алёнушка»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3"/>
            <a:ext cx="6480720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8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5316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( …)  лес.  Не  проглянет (…)  солнышко. (…) вода  пруда  шевелит  (…)  ветки  ивы.  (…)  листья  тихо  падают   в  воду. У  пруда  лежит  (…)  камень. Сидит  на  нём  (…) Алёнушка.  Её  (…) глаза  широко  открыты.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_______________________________________</a:t>
            </a:r>
          </a:p>
          <a:p>
            <a:pPr marL="0" indent="0">
              <a:buNone/>
            </a:pPr>
            <a:r>
              <a:rPr lang="ru-RU" dirty="0" smtClean="0"/>
              <a:t>Густой,  ясный,  тёмный, гибкий, золотой, замшелый, грустный, печальный.</a:t>
            </a:r>
          </a:p>
          <a:p>
            <a:pPr marL="0" indent="0">
              <a:buNone/>
            </a:pPr>
            <a:r>
              <a:rPr lang="ru-RU" u="sng" dirty="0" smtClean="0"/>
              <a:t>( Замшелый </a:t>
            </a:r>
            <a:r>
              <a:rPr lang="ru-RU" dirty="0" smtClean="0"/>
              <a:t>-  покрытый мхом. Ожегов С.И)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7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6.Самостоятельная  работа.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53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 smtClean="0"/>
              <a:t>Допиши  окончания  имён  прилагательных.</a:t>
            </a:r>
          </a:p>
          <a:p>
            <a:pPr marL="0" indent="0">
              <a:buNone/>
            </a:pPr>
            <a:r>
              <a:rPr lang="ru-RU" sz="2800" dirty="0" smtClean="0"/>
              <a:t>Укажи  их  род.</a:t>
            </a:r>
            <a:endParaRPr lang="ru-RU" dirty="0"/>
          </a:p>
          <a:p>
            <a:pPr marL="0" indent="0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Син</a:t>
            </a:r>
            <a:r>
              <a:rPr lang="ru-RU" dirty="0" smtClean="0">
                <a:solidFill>
                  <a:srgbClr val="0070C0"/>
                </a:solidFill>
              </a:rPr>
              <a:t>…   море,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70C0"/>
                </a:solidFill>
              </a:rPr>
              <a:t>з</a:t>
            </a:r>
            <a:r>
              <a:rPr lang="ru-RU" dirty="0" err="1" smtClean="0">
                <a:solidFill>
                  <a:srgbClr val="0070C0"/>
                </a:solidFill>
              </a:rPr>
              <a:t>имн</a:t>
            </a:r>
            <a:r>
              <a:rPr lang="ru-RU" dirty="0" smtClean="0">
                <a:solidFill>
                  <a:srgbClr val="0070C0"/>
                </a:solidFill>
              </a:rPr>
              <a:t>…   непогода,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70C0"/>
                </a:solidFill>
              </a:rPr>
              <a:t>о</a:t>
            </a:r>
            <a:r>
              <a:rPr lang="ru-RU" dirty="0" err="1" smtClean="0">
                <a:solidFill>
                  <a:srgbClr val="0070C0"/>
                </a:solidFill>
              </a:rPr>
              <a:t>громн</a:t>
            </a:r>
            <a:r>
              <a:rPr lang="ru-RU" dirty="0" smtClean="0">
                <a:solidFill>
                  <a:srgbClr val="0070C0"/>
                </a:solidFill>
              </a:rPr>
              <a:t>..   остров, 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ш</a:t>
            </a:r>
            <a:r>
              <a:rPr lang="ru-RU" dirty="0" smtClean="0">
                <a:solidFill>
                  <a:srgbClr val="0070C0"/>
                </a:solidFill>
              </a:rPr>
              <a:t>ирок…  рукава,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70C0"/>
                </a:solidFill>
              </a:rPr>
              <a:t>о</a:t>
            </a:r>
            <a:r>
              <a:rPr lang="ru-RU" dirty="0" err="1" smtClean="0">
                <a:solidFill>
                  <a:srgbClr val="0070C0"/>
                </a:solidFill>
              </a:rPr>
              <a:t>городн</a:t>
            </a:r>
            <a:r>
              <a:rPr lang="ru-RU" dirty="0" smtClean="0">
                <a:solidFill>
                  <a:srgbClr val="0070C0"/>
                </a:solidFill>
              </a:rPr>
              <a:t>….   пугало,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70C0"/>
                </a:solidFill>
              </a:rPr>
              <a:t>б</a:t>
            </a:r>
            <a:r>
              <a:rPr lang="ru-RU" dirty="0" err="1" smtClean="0">
                <a:solidFill>
                  <a:srgbClr val="0070C0"/>
                </a:solidFill>
              </a:rPr>
              <a:t>елоснежн</a:t>
            </a:r>
            <a:r>
              <a:rPr lang="ru-RU" dirty="0" smtClean="0">
                <a:solidFill>
                  <a:srgbClr val="0070C0"/>
                </a:solidFill>
              </a:rPr>
              <a:t>..   хризантемы,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70C0"/>
                </a:solidFill>
              </a:rPr>
              <a:t>и</a:t>
            </a:r>
            <a:r>
              <a:rPr lang="ru-RU" dirty="0" err="1" smtClean="0">
                <a:solidFill>
                  <a:srgbClr val="0070C0"/>
                </a:solidFill>
              </a:rPr>
              <a:t>нтересн</a:t>
            </a:r>
            <a:r>
              <a:rPr lang="ru-RU" dirty="0" smtClean="0">
                <a:solidFill>
                  <a:srgbClr val="0070C0"/>
                </a:solidFill>
              </a:rPr>
              <a:t>….   книга,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р</a:t>
            </a:r>
            <a:r>
              <a:rPr lang="ru-RU" dirty="0" smtClean="0">
                <a:solidFill>
                  <a:srgbClr val="0070C0"/>
                </a:solidFill>
              </a:rPr>
              <a:t>ыж…   лисёнок.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1\Desktop\Документация\ДЛЯ презентации\Мои картинки\аниме\Анимации\Растения\J012667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16833"/>
            <a:ext cx="201622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96953"/>
            <a:ext cx="1474266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4" y="2714625"/>
            <a:ext cx="1315963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09120"/>
            <a:ext cx="2088232" cy="108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7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7.Итог  урока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1500174"/>
            <a:ext cx="84786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Для  чего  нужны  имена  прилагательные в речи ?</a:t>
            </a:r>
          </a:p>
          <a:p>
            <a:pPr marL="0" indent="0">
              <a:buNone/>
            </a:pPr>
            <a:r>
              <a:rPr lang="ru-RU" sz="2800" dirty="0" smtClean="0"/>
              <a:t>Что  обозначают  имена  прилагательные ?</a:t>
            </a:r>
          </a:p>
          <a:p>
            <a:pPr marL="0" indent="0">
              <a:buNone/>
            </a:pPr>
            <a:r>
              <a:rPr lang="ru-RU" sz="2800" dirty="0" smtClean="0"/>
              <a:t>На какие вопросы отвечают  имена прилагательные ?</a:t>
            </a:r>
          </a:p>
          <a:p>
            <a:pPr marL="0" indent="0">
              <a:buNone/>
            </a:pPr>
            <a:r>
              <a:rPr lang="ru-RU" sz="2800" dirty="0" smtClean="0"/>
              <a:t>С  какой  частью  речи  связаны  имена  прилагательные?</a:t>
            </a:r>
          </a:p>
          <a:p>
            <a:pPr marL="0" indent="0">
              <a:buNone/>
            </a:pPr>
            <a:r>
              <a:rPr lang="ru-RU" sz="2800" dirty="0" smtClean="0"/>
              <a:t>Как  изменяются  имена  прилагательные ?</a:t>
            </a:r>
          </a:p>
          <a:p>
            <a:pPr marL="0" indent="0">
              <a:buNone/>
            </a:pPr>
            <a:r>
              <a:rPr lang="ru-RU" sz="2800" dirty="0" smtClean="0"/>
              <a:t>Как  изменяются  имена  прилагательные  в  единственном  числе 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2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8.Домашнее  задание.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Стр.  110   упр.  19,  выучить  правило</a:t>
            </a:r>
            <a:endParaRPr lang="ru-RU" dirty="0"/>
          </a:p>
        </p:txBody>
      </p:sp>
      <p:pic>
        <p:nvPicPr>
          <p:cNvPr id="5122" name="Picture 2" descr="C:\Users\1\Desktop\Документация\ДЛЯ презентации\Мои картинки\аниме\Анимации\Здани памятники монументы\AN27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67024"/>
            <a:ext cx="2952328" cy="171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6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шаблон  презентации </a:t>
            </a: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   </a:t>
            </a:r>
            <a:r>
              <a:rPr lang="en-US" sz="2000" dirty="0" smtClean="0">
                <a:solidFill>
                  <a:prstClr val="black"/>
                </a:solidFill>
              </a:rPr>
              <a:t>http</a:t>
            </a:r>
            <a:r>
              <a:rPr lang="en-US" sz="2000" dirty="0">
                <a:solidFill>
                  <a:prstClr val="black"/>
                </a:solidFill>
              </a:rPr>
              <a:t>://</a:t>
            </a:r>
            <a:r>
              <a:rPr lang="en-US" sz="2000" dirty="0" smtClean="0">
                <a:solidFill>
                  <a:prstClr val="black"/>
                </a:solidFill>
              </a:rPr>
              <a:t>www.art-portrets.ru/alenushka_vasnetsov.html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105835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http://matveyrybka.ucoz.ru/news/fizkultminutki_v_stikhakh/2011-05-22-337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244334"/>
            <a:ext cx="57140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en-US" dirty="0" smtClean="0"/>
              <a:t>http</a:t>
            </a:r>
            <a:r>
              <a:rPr lang="en-US" dirty="0"/>
              <a:t>://images.yandex.ru/yandsearch?t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50000">
                <a:srgbClr val="9CB86E">
                  <a:alpha val="0"/>
                </a:srgbClr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Автор работы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buNone/>
            </a:pP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62308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ru-RU" sz="3200" dirty="0" smtClean="0">
              <a:solidFill>
                <a:prstClr val="white">
                  <a:lumMod val="25000"/>
                </a:prstClr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>
                <a:solidFill>
                  <a:prstClr val="white">
                    <a:lumMod val="25000"/>
                  </a:prstClr>
                </a:solidFill>
              </a:rPr>
              <a:t>Учитель  </a:t>
            </a:r>
            <a:r>
              <a:rPr lang="ru-RU" sz="3200" dirty="0">
                <a:solidFill>
                  <a:prstClr val="white">
                    <a:lumMod val="25000"/>
                  </a:prstClr>
                </a:solidFill>
              </a:rPr>
              <a:t>начальных классов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>
                <a:solidFill>
                  <a:prstClr val="white">
                    <a:lumMod val="25000"/>
                  </a:prstClr>
                </a:solidFill>
              </a:rPr>
              <a:t>МБОУСОШ № 6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>
                <a:solidFill>
                  <a:prstClr val="white">
                    <a:lumMod val="25000"/>
                  </a:prstClr>
                </a:solidFill>
              </a:rPr>
              <a:t>Ст.  Старотитаровской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3200" dirty="0">
                <a:solidFill>
                  <a:prstClr val="white">
                    <a:lumMod val="25000"/>
                  </a:prstClr>
                </a:solidFill>
              </a:rPr>
              <a:t>Степанченко  Инна  Владимировна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1.Чистописание.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</a:t>
            </a:r>
            <a:r>
              <a:rPr lang="ru-RU" i="1" dirty="0" smtClean="0">
                <a:solidFill>
                  <a:srgbClr val="0070C0"/>
                </a:solidFill>
              </a:rPr>
              <a:t>Лес, лесной, лесник, лесовик 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       сад,  садик,  садовый, садит, садовник.</a:t>
            </a: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/>
              <a:t>Спиши, определи части  речи,  докажи  что это  слова  однокоренные.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2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Повторение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97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Напиши имена существительные в  три  столбика, узнайте  что  это.</a:t>
            </a:r>
          </a:p>
          <a:p>
            <a:pPr marL="0" indent="0">
              <a:buNone/>
            </a:pPr>
            <a:r>
              <a:rPr lang="ru-RU" i="1" dirty="0" smtClean="0"/>
              <a:t>-  </a:t>
            </a:r>
            <a:r>
              <a:rPr lang="ru-RU" sz="2400" i="1" dirty="0" smtClean="0"/>
              <a:t>Последний  месяц  осени,</a:t>
            </a:r>
          </a:p>
          <a:p>
            <a:pPr marL="0" indent="0">
              <a:buNone/>
            </a:pPr>
            <a:r>
              <a:rPr lang="ru-RU" sz="2400" i="1" dirty="0" smtClean="0"/>
              <a:t>-  плод  яблони, </a:t>
            </a:r>
          </a:p>
          <a:p>
            <a:pPr marL="0" indent="0">
              <a:buNone/>
            </a:pPr>
            <a:r>
              <a:rPr lang="ru-RU" sz="2400" i="1" dirty="0" smtClean="0"/>
              <a:t>-  бывает английский, русский , немецкий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-  хранилище  для книг,</a:t>
            </a:r>
          </a:p>
          <a:p>
            <a:pPr>
              <a:buFontTx/>
              <a:buChar char="-"/>
            </a:pPr>
            <a:r>
              <a:rPr lang="ru-RU" sz="2400" i="1" dirty="0" smtClean="0"/>
              <a:t>рисует   художник,</a:t>
            </a:r>
          </a:p>
          <a:p>
            <a:pPr lvl="0">
              <a:buFontTx/>
              <a:buChar char="-"/>
            </a:pPr>
            <a:r>
              <a:rPr lang="ru-RU" sz="2400" i="1" dirty="0">
                <a:solidFill>
                  <a:prstClr val="black"/>
                </a:solidFill>
              </a:rPr>
              <a:t>подземный  вид  транспорта</a:t>
            </a:r>
          </a:p>
          <a:p>
            <a:pPr lvl="0">
              <a:buFontTx/>
              <a:buChar char="-"/>
            </a:pPr>
            <a:r>
              <a:rPr lang="ru-RU" sz="2400" i="1" dirty="0">
                <a:solidFill>
                  <a:prstClr val="black"/>
                </a:solidFill>
              </a:rPr>
              <a:t>родник, </a:t>
            </a:r>
          </a:p>
          <a:p>
            <a:pPr marL="0" lvl="0" indent="0">
              <a:buNone/>
            </a:pPr>
            <a:r>
              <a:rPr lang="ru-RU" sz="2400" i="1" dirty="0">
                <a:solidFill>
                  <a:prstClr val="black"/>
                </a:solidFill>
              </a:rPr>
              <a:t> -  верхняя  </a:t>
            </a:r>
            <a:r>
              <a:rPr lang="ru-RU" sz="2400" i="1" dirty="0" smtClean="0">
                <a:solidFill>
                  <a:prstClr val="black"/>
                </a:solidFill>
              </a:rPr>
              <a:t>одежда,</a:t>
            </a:r>
          </a:p>
          <a:p>
            <a:pPr marL="0" lvl="0" indent="0">
              <a:buNone/>
            </a:pPr>
            <a:r>
              <a:rPr lang="ru-RU" sz="2400" i="1" dirty="0">
                <a:solidFill>
                  <a:prstClr val="black"/>
                </a:solidFill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</a:rPr>
              <a:t>- часть  суток   от  захода   до   рассвета </a:t>
            </a:r>
            <a:endParaRPr lang="ru-RU" sz="2400" i="1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3236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Ноябрь            библиотека      яблоко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я</a:t>
            </a:r>
            <a:r>
              <a:rPr lang="ru-RU" dirty="0" smtClean="0">
                <a:solidFill>
                  <a:srgbClr val="0070C0"/>
                </a:solidFill>
              </a:rPr>
              <a:t>зык                 картина             метро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к</a:t>
            </a:r>
            <a:r>
              <a:rPr lang="ru-RU" dirty="0" smtClean="0">
                <a:solidFill>
                  <a:srgbClr val="0070C0"/>
                </a:solidFill>
              </a:rPr>
              <a:t>люч                 ночь                   пальто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/>
              <a:t>Назовите  словарные  слова.</a:t>
            </a:r>
          </a:p>
          <a:p>
            <a:pPr marL="0" indent="0">
              <a:buNone/>
            </a:pPr>
            <a:r>
              <a:rPr lang="ru-RU" dirty="0" smtClean="0"/>
              <a:t>Назовите  «лишние»  слова, объясните. </a:t>
            </a:r>
          </a:p>
          <a:p>
            <a:pPr marL="0" indent="0">
              <a:buNone/>
            </a:pPr>
            <a:r>
              <a:rPr lang="ru-RU" dirty="0" smtClean="0"/>
              <a:t>Назовите слово в  котором звуков  больше, чем букв и  слово  в  котором  букв  больше, чем звуков.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6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/>
                </a:solidFill>
              </a:rPr>
              <a:t>3. Работа  </a:t>
            </a:r>
            <a:r>
              <a:rPr lang="ru-RU" dirty="0">
                <a:solidFill>
                  <a:prstClr val="black"/>
                </a:solidFill>
              </a:rPr>
              <a:t>по  теме урока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Деревянная   река,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Деревянный   катерок,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И  над  катером  струится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Деревянный  дымок.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                ( р --- нок)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74441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Работа  по  теме урока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Отгадай  загадку ,  спиши, напиши  отгадку.</a:t>
            </a:r>
          </a:p>
          <a:p>
            <a:pPr marL="0" indent="0">
              <a:buNone/>
            </a:pPr>
            <a:r>
              <a:rPr lang="ru-RU" dirty="0" smtClean="0"/>
              <a:t>Выдели  окончание  прилагательных.</a:t>
            </a:r>
          </a:p>
          <a:p>
            <a:pPr marL="0" indent="0">
              <a:buNone/>
            </a:pPr>
            <a:r>
              <a:rPr lang="ru-RU" dirty="0" smtClean="0"/>
              <a:t>Почему  окончания  разные ?</a:t>
            </a:r>
          </a:p>
          <a:p>
            <a:pPr marL="0" indent="0">
              <a:buNone/>
            </a:pPr>
            <a:r>
              <a:rPr lang="ru-RU" dirty="0" smtClean="0"/>
              <a:t>От  чего  это  зависит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 правило.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Имена   прилагательные в  единственном   числе  изменяются  по  родам.  Род  имени  </a:t>
            </a:r>
          </a:p>
          <a:p>
            <a:pPr marL="0" indent="0">
              <a:buNone/>
            </a:pPr>
            <a:r>
              <a:rPr lang="ru-RU" b="1" dirty="0"/>
              <a:t>п</a:t>
            </a:r>
            <a:r>
              <a:rPr lang="ru-RU" b="1" dirty="0" smtClean="0"/>
              <a:t>рилагательного  определяется   по   роду  имени  существительного,  с  которым  оно  связано.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73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 таблицу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446545"/>
              </p:ext>
            </p:extLst>
          </p:nvPr>
        </p:nvGraphicFramePr>
        <p:xfrm>
          <a:off x="467544" y="1916832"/>
          <a:ext cx="8208912" cy="4008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0293"/>
                <a:gridCol w="2688299"/>
                <a:gridCol w="2880320"/>
              </a:tblGrid>
              <a:tr h="129614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Мужской   род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какой  ?</a:t>
                      </a:r>
                    </a:p>
                    <a:p>
                      <a:pPr algn="ctr"/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Красн</a:t>
                      </a:r>
                      <a:r>
                        <a:rPr lang="ru-RU" sz="2800" b="1" u="sng" dirty="0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    шар,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син</a:t>
                      </a:r>
                      <a:r>
                        <a:rPr lang="ru-RU" sz="2800" b="1" u="sng" dirty="0" smtClean="0">
                          <a:solidFill>
                            <a:schemeClr val="tx1"/>
                          </a:solidFill>
                        </a:rPr>
                        <a:t>ий</a:t>
                      </a:r>
                      <a:r>
                        <a:rPr lang="ru-RU" sz="2800" b="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   шар, 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золот</a:t>
                      </a:r>
                      <a:r>
                        <a:rPr lang="ru-RU" sz="2800" b="1" u="sng" dirty="0" smtClean="0">
                          <a:solidFill>
                            <a:schemeClr val="tx1"/>
                          </a:solidFill>
                        </a:rPr>
                        <a:t>ой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 шар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Женский  род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какая   ?</a:t>
                      </a:r>
                    </a:p>
                    <a:p>
                      <a:endParaRPr kumimoji="0" lang="ru-RU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Красн</a:t>
                      </a:r>
                      <a:r>
                        <a:rPr lang="ru-RU" sz="2800" b="1" u="sng" dirty="0" smtClean="0"/>
                        <a:t>ая</a:t>
                      </a:r>
                      <a:r>
                        <a:rPr lang="ru-RU" sz="2800" dirty="0" smtClean="0"/>
                        <a:t>   лента,</a:t>
                      </a:r>
                    </a:p>
                    <a:p>
                      <a:r>
                        <a:rPr lang="ru-RU" sz="2800" dirty="0" smtClean="0"/>
                        <a:t>син</a:t>
                      </a:r>
                      <a:r>
                        <a:rPr lang="ru-RU" sz="2800" b="1" u="sng" dirty="0" smtClean="0"/>
                        <a:t>яя</a:t>
                      </a:r>
                      <a:r>
                        <a:rPr lang="ru-RU" sz="2800" dirty="0" smtClean="0"/>
                        <a:t>   лента</a:t>
                      </a:r>
                      <a:endParaRPr lang="ru-RU" sz="2800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Средний   род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какое 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Голуб</a:t>
                      </a:r>
                      <a:r>
                        <a:rPr lang="ru-RU" sz="2800" b="1" u="sng" dirty="0" smtClean="0"/>
                        <a:t>ое</a:t>
                      </a:r>
                      <a:r>
                        <a:rPr lang="ru-RU" sz="2800" dirty="0" smtClean="0"/>
                        <a:t>   небо,</a:t>
                      </a:r>
                    </a:p>
                    <a:p>
                      <a:r>
                        <a:rPr lang="ru-RU" sz="2800" dirty="0" smtClean="0"/>
                        <a:t>син</a:t>
                      </a:r>
                      <a:r>
                        <a:rPr lang="ru-RU" sz="2800" b="1" u="sng" dirty="0" smtClean="0"/>
                        <a:t>ее</a:t>
                      </a:r>
                      <a:r>
                        <a:rPr lang="ru-RU" sz="2800" baseline="0" dirty="0" smtClean="0"/>
                        <a:t>   небо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8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646</Words>
  <Application>Microsoft Office PowerPoint</Application>
  <PresentationFormat>Экран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Род   имён  прилагательных</vt:lpstr>
      <vt:lpstr>Автор работы</vt:lpstr>
      <vt:lpstr>1.Чистописание.</vt:lpstr>
      <vt:lpstr>2. Повторение</vt:lpstr>
      <vt:lpstr>Презентация PowerPoint</vt:lpstr>
      <vt:lpstr>3. Работа  по  теме урока</vt:lpstr>
      <vt:lpstr> Работа  по  теме урока</vt:lpstr>
      <vt:lpstr>Прочитай  правило.</vt:lpstr>
      <vt:lpstr>Запомни  таблицу</vt:lpstr>
      <vt:lpstr>Работа  по  теме урока</vt:lpstr>
      <vt:lpstr>4. Физкультминутка.</vt:lpstr>
      <vt:lpstr>5. Закрепление.</vt:lpstr>
      <vt:lpstr>«Алёнушка»</vt:lpstr>
      <vt:lpstr>Презентация PowerPoint</vt:lpstr>
      <vt:lpstr>6.Самостоятельная  работа. </vt:lpstr>
      <vt:lpstr>7.Итог  урока</vt:lpstr>
      <vt:lpstr>8.Домашнее  задание.</vt:lpstr>
      <vt:lpstr>Используемые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27</cp:revision>
  <dcterms:modified xsi:type="dcterms:W3CDTF">2013-03-25T20:07:25Z</dcterms:modified>
</cp:coreProperties>
</file>