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7D04B-EA25-4DF9-8F2F-4566C6C1539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143932" cy="300039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 проекту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«День открытых дверей»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коррекционной группе № 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642918"/>
            <a:ext cx="8329626" cy="50006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№ 3 «Ручеек»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572008"/>
            <a:ext cx="3857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Варламова Ю.П.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6215082"/>
            <a:ext cx="2183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Выкса ноябрь 2014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572528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установление доверительных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партнёрских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отношений с родителями, вовлечение семьи в единое образовательное пространство.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686700" cy="8683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побуждение родителей к проявлению активности при организации двигательной деятельности детей;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положительного настроя детей и родителей на целый день.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1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9458">
            <a:off x="374357" y="4077822"/>
            <a:ext cx="3098368" cy="2357454"/>
          </a:xfrm>
          <a:prstGeom prst="rect">
            <a:avLst/>
          </a:prstGeom>
        </p:spPr>
      </p:pic>
      <p:pic>
        <p:nvPicPr>
          <p:cNvPr id="5" name="Рисунок 4" descr="DSCN1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8670">
            <a:off x="5647658" y="3909791"/>
            <a:ext cx="3071834" cy="2389204"/>
          </a:xfrm>
          <a:prstGeom prst="rect">
            <a:avLst/>
          </a:prstGeom>
        </p:spPr>
      </p:pic>
      <p:pic>
        <p:nvPicPr>
          <p:cNvPr id="6" name="Рисунок 5" descr="DSCN1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571744"/>
            <a:ext cx="289642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72476" cy="147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поддержание у родителей и детей интереса к физическим упражнениям, занятиям спортом, приобщение к здоровому образу жизни</a:t>
            </a:r>
          </a:p>
        </p:txBody>
      </p:sp>
      <p:pic>
        <p:nvPicPr>
          <p:cNvPr id="4" name="Рисунок 3" descr="DSCN1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44133">
            <a:off x="1571604" y="4500570"/>
            <a:ext cx="2735984" cy="2051988"/>
          </a:xfrm>
          <a:prstGeom prst="rect">
            <a:avLst/>
          </a:prstGeom>
        </p:spPr>
      </p:pic>
      <p:pic>
        <p:nvPicPr>
          <p:cNvPr id="5" name="Рисунок 4" descr="DSCN1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5464">
            <a:off x="4414411" y="4627536"/>
            <a:ext cx="2735984" cy="2051988"/>
          </a:xfrm>
          <a:prstGeom prst="rect">
            <a:avLst/>
          </a:prstGeom>
        </p:spPr>
      </p:pic>
      <p:pic>
        <p:nvPicPr>
          <p:cNvPr id="6" name="Рисунок 5" descr="DSCN1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1739">
            <a:off x="6025765" y="2561523"/>
            <a:ext cx="2735984" cy="2051988"/>
          </a:xfrm>
          <a:prstGeom prst="rect">
            <a:avLst/>
          </a:prstGeom>
        </p:spPr>
      </p:pic>
      <p:pic>
        <p:nvPicPr>
          <p:cNvPr id="7" name="Рисунок 6" descr="DSCN17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357430"/>
            <a:ext cx="2735984" cy="2051988"/>
          </a:xfrm>
          <a:prstGeom prst="rect">
            <a:avLst/>
          </a:prstGeom>
        </p:spPr>
      </p:pic>
      <p:pic>
        <p:nvPicPr>
          <p:cNvPr id="8" name="Рисунок 7" descr="DSCN17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09632">
            <a:off x="357158" y="2428868"/>
            <a:ext cx="2735984" cy="205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Подвижные игры на прогулке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Цель: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родителей с содержанием и правилами любимых подвижных игр детей;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эмоциональной радостной атмосферы между детьми, родителями, воспитателями.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1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0299">
            <a:off x="5580112" y="2783089"/>
            <a:ext cx="2898169" cy="2173627"/>
          </a:xfrm>
          <a:prstGeom prst="rect">
            <a:avLst/>
          </a:prstGeom>
        </p:spPr>
      </p:pic>
      <p:pic>
        <p:nvPicPr>
          <p:cNvPr id="5" name="Рисунок 4" descr="DSCN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3022">
            <a:off x="4154638" y="4498446"/>
            <a:ext cx="2857488" cy="2143116"/>
          </a:xfrm>
          <a:prstGeom prst="rect">
            <a:avLst/>
          </a:prstGeom>
        </p:spPr>
      </p:pic>
      <p:pic>
        <p:nvPicPr>
          <p:cNvPr id="6" name="Рисунок 5" descr="DSCN1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2046">
            <a:off x="2208908" y="2977312"/>
            <a:ext cx="2889007" cy="2166755"/>
          </a:xfrm>
          <a:prstGeom prst="rect">
            <a:avLst/>
          </a:prstGeom>
        </p:spPr>
      </p:pic>
      <p:pic>
        <p:nvPicPr>
          <p:cNvPr id="7" name="Рисунок 6" descr="DSCN18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3660">
            <a:off x="539936" y="4505613"/>
            <a:ext cx="2931755" cy="219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814.jpg"/>
          <p:cNvPicPr>
            <a:picLocks noChangeAspect="1"/>
          </p:cNvPicPr>
          <p:nvPr/>
        </p:nvPicPr>
        <p:blipFill>
          <a:blip r:embed="rId2" cstate="print"/>
          <a:srcRect l="7731"/>
          <a:stretch>
            <a:fillRect/>
          </a:stretch>
        </p:blipFill>
        <p:spPr>
          <a:xfrm>
            <a:off x="142844" y="1928802"/>
            <a:ext cx="3410027" cy="2771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6834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Кукольный спектакль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Капризка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01122" cy="10715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укрепление связи на эмоциональном, вербальном и невербальном уровне родителей и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1808.jpg"/>
          <p:cNvPicPr>
            <a:picLocks noChangeAspect="1"/>
          </p:cNvPicPr>
          <p:nvPr/>
        </p:nvPicPr>
        <p:blipFill>
          <a:blip r:embed="rId3" cstate="print"/>
          <a:srcRect l="7732" r="13016"/>
          <a:stretch>
            <a:fillRect/>
          </a:stretch>
        </p:blipFill>
        <p:spPr>
          <a:xfrm>
            <a:off x="5929322" y="1928802"/>
            <a:ext cx="2928958" cy="2771810"/>
          </a:xfrm>
          <a:prstGeom prst="rect">
            <a:avLst/>
          </a:prstGeom>
        </p:spPr>
      </p:pic>
      <p:pic>
        <p:nvPicPr>
          <p:cNvPr id="6" name="Рисунок 5" descr="DSCN1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929066"/>
            <a:ext cx="3695747" cy="27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Фотоотчет к проекту  «День открытых дверей»  в коррекционной группе № 1</vt:lpstr>
      <vt:lpstr>Слайд 2</vt:lpstr>
      <vt:lpstr>Утренняя гимнастика</vt:lpstr>
      <vt:lpstr>Физическая культура</vt:lpstr>
      <vt:lpstr>Подвижные игры на прогулке</vt:lpstr>
      <vt:lpstr>Кукольный спектакль «Капризка»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к проекту  «День открытых дверей»  в коррекционной группе № 1</dc:title>
  <dc:creator>GREEN</dc:creator>
  <cp:lastModifiedBy>GREEN</cp:lastModifiedBy>
  <cp:revision>11</cp:revision>
  <dcterms:created xsi:type="dcterms:W3CDTF">2014-11-13T12:47:18Z</dcterms:created>
  <dcterms:modified xsi:type="dcterms:W3CDTF">2014-11-14T11:58:12Z</dcterms:modified>
</cp:coreProperties>
</file>