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7" r:id="rId4"/>
    <p:sldId id="269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Расскажу я о себе в своём педагогическом эссе….</a:t>
            </a:r>
            <a:endParaRPr lang="ru-RU" sz="2400" dirty="0"/>
          </a:p>
        </p:txBody>
      </p:sp>
      <p:pic>
        <p:nvPicPr>
          <p:cNvPr id="7170" name="Picture 2" descr="D:\самый классный классный\P1220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Испытание другое:  «Сочинение  сказки на педагогический лад».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10715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А.Н. </a:t>
            </a:r>
            <a:r>
              <a:rPr lang="ru-RU" sz="1800" dirty="0" err="1" smtClean="0"/>
              <a:t>Муштуков</a:t>
            </a:r>
            <a:r>
              <a:rPr lang="ru-RU" sz="1800" dirty="0" smtClean="0"/>
              <a:t> . «База, база, я – земля! Вот такая сказочка, друзья!»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285860"/>
            <a:ext cx="4041775" cy="88901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это, люди, не урок! Это- сказка «Теремок».</a:t>
            </a:r>
            <a:endParaRPr lang="ru-RU" sz="1800" dirty="0"/>
          </a:p>
        </p:txBody>
      </p:sp>
      <p:pic>
        <p:nvPicPr>
          <p:cNvPr id="8194" name="Picture 2" descr="D:\самый классный классный\P12203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357221" y="2643182"/>
            <a:ext cx="3143272" cy="3786213"/>
          </a:xfrm>
          <a:prstGeom prst="rect">
            <a:avLst/>
          </a:prstGeom>
          <a:noFill/>
        </p:spPr>
      </p:pic>
      <p:pic>
        <p:nvPicPr>
          <p:cNvPr id="8195" name="Picture 3" descr="D:\Классный классный\DSC019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9" y="2357430"/>
            <a:ext cx="4143372" cy="3643338"/>
          </a:xfrm>
          <a:prstGeom prst="rect">
            <a:avLst/>
          </a:prstGeom>
          <a:noFill/>
        </p:spPr>
      </p:pic>
      <p:pic>
        <p:nvPicPr>
          <p:cNvPr id="8196" name="Picture 4" descr="E:\Классный классный\DSC01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755956"/>
            <a:ext cx="3929090" cy="41020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Игра «Найди себе подобного». (уч-ся 6 класса МОУ СОШ №3)</a:t>
            </a:r>
            <a:endParaRPr lang="ru-RU" sz="2400" dirty="0"/>
          </a:p>
        </p:txBody>
      </p:sp>
      <p:pic>
        <p:nvPicPr>
          <p:cNvPr id="11266" name="Picture 2" descr="D:\Классный классный\DSC019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D:\самый классный классный\P1220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Долгожданная награда!</a:t>
            </a:r>
            <a:br>
              <a:rPr lang="ru-RU" sz="2000" dirty="0" smtClean="0"/>
            </a:br>
            <a:r>
              <a:rPr lang="ru-RU" sz="2000" dirty="0" smtClean="0"/>
              <a:t>От главы Торопца?!</a:t>
            </a:r>
            <a:br>
              <a:rPr lang="ru-RU" sz="2000" dirty="0" smtClean="0"/>
            </a:br>
            <a:r>
              <a:rPr lang="ru-RU" sz="2000" dirty="0" smtClean="0"/>
              <a:t>Надо!</a:t>
            </a:r>
            <a:br>
              <a:rPr lang="ru-RU" sz="2000" dirty="0" smtClean="0"/>
            </a:br>
            <a:r>
              <a:rPr lang="ru-RU" sz="2000" dirty="0" smtClean="0"/>
              <a:t>И подарок-ПЫЛЕСОС!</a:t>
            </a:r>
            <a:br>
              <a:rPr lang="ru-RU" sz="2000" dirty="0" smtClean="0"/>
            </a:br>
            <a:r>
              <a:rPr lang="ru-RU" sz="2000" dirty="0" smtClean="0"/>
              <a:t>Евгений Николаевич принёс!</a:t>
            </a:r>
            <a:endParaRPr lang="ru-RU" sz="2000" dirty="0"/>
          </a:p>
        </p:txBody>
      </p:sp>
      <p:pic>
        <p:nvPicPr>
          <p:cNvPr id="14338" name="Picture 2" descr="D:\Конкурс победа\IMG_8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81518" cy="3352017"/>
          </a:xfrm>
          <a:prstGeom prst="rect">
            <a:avLst/>
          </a:prstGeom>
          <a:noFill/>
        </p:spPr>
      </p:pic>
      <p:pic>
        <p:nvPicPr>
          <p:cNvPr id="14339" name="Picture 3" descr="D:\Классный классный\DSC02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Весь родной коллектив плюс администрация.</a:t>
            </a:r>
            <a:endParaRPr lang="ru-RU" sz="2800" dirty="0"/>
          </a:p>
        </p:txBody>
      </p:sp>
      <p:pic>
        <p:nvPicPr>
          <p:cNvPr id="17410" name="Picture 2" descr="D:\самый классный классный\P12204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17411" name="Picture 3" descr="D:\Классный классный\DSC01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</TotalTime>
  <Words>75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Расскажу я о себе в своём педагогическом эссе….</vt:lpstr>
      <vt:lpstr>Испытание другое:  «Сочинение  сказки на педагогический лад».</vt:lpstr>
      <vt:lpstr>Игра «Найди себе подобного». (уч-ся 6 класса МОУ СОШ №3)</vt:lpstr>
      <vt:lpstr>Долгожданная награда! От главы Торопца?! Надо! И подарок-ПЫЛЕСОС! Евгений Николаевич принёс!</vt:lpstr>
      <vt:lpstr>Весь родной коллектив плюс администрация.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One</cp:lastModifiedBy>
  <cp:revision>13</cp:revision>
  <dcterms:created xsi:type="dcterms:W3CDTF">2011-03-29T15:11:57Z</dcterms:created>
  <dcterms:modified xsi:type="dcterms:W3CDTF">2011-12-23T16:14:17Z</dcterms:modified>
</cp:coreProperties>
</file>