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A572F11-7C0A-41E2-A0BE-329D08E1C514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D5A6C85-A253-4B4B-90C9-F59C7484685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572F11-7C0A-41E2-A0BE-329D08E1C514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5A6C85-A253-4B4B-90C9-F59C748468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A572F11-7C0A-41E2-A0BE-329D08E1C514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D5A6C85-A253-4B4B-90C9-F59C748468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572F11-7C0A-41E2-A0BE-329D08E1C514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5A6C85-A253-4B4B-90C9-F59C748468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A572F11-7C0A-41E2-A0BE-329D08E1C514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D5A6C85-A253-4B4B-90C9-F59C7484685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572F11-7C0A-41E2-A0BE-329D08E1C514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5A6C85-A253-4B4B-90C9-F59C748468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572F11-7C0A-41E2-A0BE-329D08E1C514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5A6C85-A253-4B4B-90C9-F59C748468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572F11-7C0A-41E2-A0BE-329D08E1C514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5A6C85-A253-4B4B-90C9-F59C748468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A572F11-7C0A-41E2-A0BE-329D08E1C514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5A6C85-A253-4B4B-90C9-F59C748468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572F11-7C0A-41E2-A0BE-329D08E1C514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5A6C85-A253-4B4B-90C9-F59C748468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572F11-7C0A-41E2-A0BE-329D08E1C514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5A6C85-A253-4B4B-90C9-F59C7484685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A572F11-7C0A-41E2-A0BE-329D08E1C514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D5A6C85-A253-4B4B-90C9-F59C7484685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78499929_theatr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988840"/>
            <a:ext cx="5648325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548680"/>
            <a:ext cx="50209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«Театр – это сказка, театр – это чудо.</a:t>
            </a:r>
          </a:p>
          <a:p>
            <a:r>
              <a:rPr lang="ru-RU" sz="2400" b="1" dirty="0" smtClean="0"/>
              <a:t>Когда я вырасту большой,</a:t>
            </a:r>
          </a:p>
          <a:p>
            <a:r>
              <a:rPr lang="ru-RU" sz="2400" b="1" dirty="0" smtClean="0"/>
              <a:t>Я здесь работать буду»</a:t>
            </a:r>
            <a:endParaRPr lang="ru-RU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69-069-Russkij-dramaticheskij-teat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617_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453" y="980728"/>
            <a:ext cx="7555444" cy="53285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7260379" cy="54356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atr-brodyachaya-sobachka-1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08720"/>
            <a:ext cx="7227745" cy="53285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3905665" cy="2736304"/>
          </a:xfrm>
          <a:prstGeom prst="rect">
            <a:avLst/>
          </a:prstGeom>
        </p:spPr>
      </p:pic>
      <p:pic>
        <p:nvPicPr>
          <p:cNvPr id="4" name="Рисунок 3" descr="img0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844824"/>
            <a:ext cx="3596797" cy="47971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38521"/>
            <a:ext cx="7390721" cy="554650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_d17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71475"/>
            <a:ext cx="7056065" cy="61150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78-5-86775-144-9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92696"/>
            <a:ext cx="7477754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53159501_poster-kot-kotof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73634"/>
            <a:ext cx="4392488" cy="621258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</TotalTime>
  <Words>21</Words>
  <Application>Microsoft Office PowerPoint</Application>
  <PresentationFormat>Экран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Наталия</dc:creator>
  <cp:lastModifiedBy>Наталия</cp:lastModifiedBy>
  <cp:revision>4</cp:revision>
  <dcterms:created xsi:type="dcterms:W3CDTF">2013-12-08T06:10:47Z</dcterms:created>
  <dcterms:modified xsi:type="dcterms:W3CDTF">2013-12-08T06:36:58Z</dcterms:modified>
</cp:coreProperties>
</file>