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7914A2-D098-433D-8817-C5F05D6C2442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C26C75-AB6A-4307-9366-72B5C7298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Изложение </a:t>
            </a:r>
          </a:p>
          <a:p>
            <a:pPr algn="ctr"/>
            <a:r>
              <a:rPr lang="ru-RU" dirty="0" smtClean="0"/>
              <a:t>3 класс</a:t>
            </a:r>
            <a:endParaRPr lang="ru-RU" dirty="0"/>
          </a:p>
        </p:txBody>
      </p:sp>
      <p:pic>
        <p:nvPicPr>
          <p:cNvPr id="9218" name="Picture 2" descr="http://im3-tub-ru.yandex.net/i?id=358492103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48053"/>
            <a:ext cx="3571900" cy="238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</a:rPr>
              <a:t>Прочитай текст</a:t>
            </a:r>
            <a:endParaRPr lang="ru-RU" sz="3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7933588" cy="56054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Живой мячик.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Наташа Дурова гуляла во дворе цирка.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 ней была белая шубка и пушистая шапка. В углу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стояла клетка. Там жили белые медведи. Девочка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бросала им свежий снежок.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Вдруг медведь втянул малютку в клетку. Звери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стали катать девочку по полу, как мячик. Люди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закричали. Прибежал Дуров. Он велел бросить в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клетку много рыбы.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Папа вошёл в клетку и загородил собой дочку от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зверей. Так он стоял, пока Наташа выбиралась из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клетки. Люди говорили, что Наташу спасло чудо.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3-tub-ru.yandex.net/i?id=358492103-6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71942"/>
            <a:ext cx="3571900" cy="2381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Цирковая династия Дуровых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5-tub-ru.yandex.net/i?id=340177355-2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285860"/>
            <a:ext cx="5357850" cy="3449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Беседа по содержанию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862150" cy="5534044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Докажите, что это текст. 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Определите тему.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Девочка в клетке у белых медведей.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Определите главную мысль.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Отец с</a:t>
            </a:r>
            <a:r>
              <a:rPr lang="ru-RU" dirty="0" smtClean="0">
                <a:solidFill>
                  <a:srgbClr val="C00000"/>
                </a:solidFill>
              </a:rPr>
              <a:t>пас дочь.</a:t>
            </a:r>
            <a:endParaRPr lang="ru-RU" dirty="0" smtClean="0">
              <a:solidFill>
                <a:srgbClr val="C00000"/>
              </a:solidFill>
            </a:endParaRP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 ком рассказ?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Почему рассказ так назван?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Почему медведи затянули девочку в клетку?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Девочка была в белой шубке. </a:t>
            </a:r>
            <a:endParaRPr lang="ru-RU" dirty="0" smtClean="0">
              <a:solidFill>
                <a:srgbClr val="C00000"/>
              </a:solidFill>
            </a:endParaRP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Медведи её приняли </a:t>
            </a:r>
            <a:r>
              <a:rPr lang="ru-RU" dirty="0" smtClean="0">
                <a:solidFill>
                  <a:srgbClr val="C00000"/>
                </a:solidFill>
              </a:rPr>
              <a:t>за медвежонка.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Кто и как спас Наташу?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Запомнили, что бросили медведям? Почему?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Почему Дуров мог стоять в клетке?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Он – дрессировщик.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</a:rPr>
              <a:t>Прочитай текст</a:t>
            </a:r>
            <a:endParaRPr lang="ru-RU" sz="3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7933588" cy="56054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Живой мячик.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Наташа Дурова гуляла во дворе цирка.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 ней была белая шубка и пушистая шапка. В углу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стояла клетка. Там жили белые медведи. Девочка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бросала им свежий снежок.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Вдруг медведь втянул малютку в клетку. Звери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стали катать девочку по полу, как мячик. Люди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закричали. Прибежал Дуров. Он велел бросить в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клетку много рыбы.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Папа вошёл в клетку и загородил собой дочку от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зверей. Так он стоял, пока Наташа выбиралась из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клетки. Люди говорили, что Наташу спасло чудо.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Составляем план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642918"/>
            <a:ext cx="7790712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Завязка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1) Наташа во дворе.</a:t>
            </a:r>
          </a:p>
          <a:p>
            <a:pPr marL="596646" indent="-514350">
              <a:buNone/>
            </a:pPr>
            <a:r>
              <a:rPr lang="ru-RU" dirty="0" smtClean="0"/>
              <a:t>гуляла, во дворе цирка, белая, пушистая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Развитие действия</a:t>
            </a:r>
            <a:endParaRPr lang="ru-RU" dirty="0" smtClean="0">
              <a:solidFill>
                <a:srgbClr val="C00000"/>
              </a:solidFill>
            </a:endParaRP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Девочка стала бросать снежок.</a:t>
            </a:r>
          </a:p>
          <a:p>
            <a:pPr marL="596646" indent="-514350">
              <a:buNone/>
            </a:pPr>
            <a:r>
              <a:rPr lang="ru-RU" dirty="0" smtClean="0"/>
              <a:t>в углу, стояла, жили, свежий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Кульминация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2) Малютка в клетке.</a:t>
            </a:r>
          </a:p>
          <a:p>
            <a:pPr marL="596646" indent="-514350">
              <a:buNone/>
            </a:pPr>
            <a:r>
              <a:rPr lang="ru-RU" dirty="0" smtClean="0"/>
              <a:t>Втянул, стали катать по полу, закричали,</a:t>
            </a:r>
          </a:p>
          <a:p>
            <a:pPr marL="596646" indent="-514350">
              <a:buNone/>
            </a:pPr>
            <a:r>
              <a:rPr lang="ru-RU" dirty="0" smtClean="0"/>
              <a:t>прибежал, велел бросить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Итог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3) Дочка спасена.</a:t>
            </a:r>
          </a:p>
          <a:p>
            <a:pPr marL="596646" indent="-514350">
              <a:buNone/>
            </a:pPr>
            <a:r>
              <a:rPr lang="ru-RU" dirty="0" smtClean="0"/>
              <a:t>вошёл и загородил собой, стоял, выбиралась,</a:t>
            </a:r>
          </a:p>
          <a:p>
            <a:pPr marL="596646" indent="-514350">
              <a:buNone/>
            </a:pPr>
            <a:r>
              <a:rPr lang="ru-RU" dirty="0" smtClean="0"/>
              <a:t>говорили, спасло чудо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Опорные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714620"/>
            <a:ext cx="7498080" cy="353378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Наташа, она, девочка, малютка, дочка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Медведь, звери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Дуров, папа, он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</a:rPr>
              <a:t>Прочитай текст</a:t>
            </a:r>
            <a:endParaRPr lang="ru-RU" sz="36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7933588" cy="56054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Живой мячик.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Наташа Дурова гуляла во дворе цирка.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 ней была белая шубка и пушистая шапка. В углу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стояла клетка. Там жили белые медведи. Девочка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бросала им свежий снежок.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Вдруг медведь втянул малютку в клетку. Звери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стали катать девочку по полу, как мячик. Люди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закричали. Прибежал Дуров. Он велел бросить в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клетку много рыбы.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Папа вошёл в клетку и загородил собой дочку от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зверей. Так он стоял, пока Наташа выбиралась из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клетки. Люди говорили, что Наташу спасло чудо.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Напишите </a:t>
            </a:r>
            <a:r>
              <a:rPr lang="ru-RU" smtClean="0">
                <a:effectLst/>
              </a:rPr>
              <a:t>изложение по </a:t>
            </a:r>
            <a:r>
              <a:rPr lang="ru-RU" smtClean="0">
                <a:effectLst/>
              </a:rPr>
              <a:t> плану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642918"/>
            <a:ext cx="7790712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Завязка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1) Наташа во дворе.</a:t>
            </a:r>
          </a:p>
          <a:p>
            <a:pPr marL="596646" indent="-514350">
              <a:buNone/>
            </a:pPr>
            <a:r>
              <a:rPr lang="ru-RU" dirty="0" smtClean="0"/>
              <a:t>гуляла, во дворе цирка, белая, пушистая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Развитие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Девочка стала бросать снежок.</a:t>
            </a:r>
          </a:p>
          <a:p>
            <a:pPr marL="596646" indent="-514350">
              <a:buNone/>
            </a:pPr>
            <a:r>
              <a:rPr lang="ru-RU" dirty="0" smtClean="0"/>
              <a:t>в углу, стояла, жили, свежий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Кульминация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2) Малютка в клетке.</a:t>
            </a:r>
          </a:p>
          <a:p>
            <a:pPr marL="596646" indent="-514350">
              <a:buNone/>
            </a:pPr>
            <a:r>
              <a:rPr lang="ru-RU" dirty="0" smtClean="0"/>
              <a:t>Втянул, стали катать по полу, закричали,</a:t>
            </a:r>
          </a:p>
          <a:p>
            <a:pPr marL="596646" indent="-514350">
              <a:buNone/>
            </a:pPr>
            <a:r>
              <a:rPr lang="ru-RU" dirty="0" smtClean="0"/>
              <a:t>прибежал, велел бросить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Итог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3) Дочка спасена.</a:t>
            </a:r>
          </a:p>
          <a:p>
            <a:pPr marL="596646" indent="-514350">
              <a:buNone/>
            </a:pPr>
            <a:r>
              <a:rPr lang="ru-RU" dirty="0" smtClean="0"/>
              <a:t>вошёл и загородил собой, стоял, выбиралась,</a:t>
            </a:r>
          </a:p>
          <a:p>
            <a:pPr marL="596646" indent="-514350">
              <a:buNone/>
            </a:pPr>
            <a:r>
              <a:rPr lang="ru-RU" dirty="0" smtClean="0"/>
              <a:t>говорили, спасло чудо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256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Прочитай текст</vt:lpstr>
      <vt:lpstr>Цирковая династия Дуровых</vt:lpstr>
      <vt:lpstr>Беседа по содержанию</vt:lpstr>
      <vt:lpstr>Прочитай текст</vt:lpstr>
      <vt:lpstr>Составляем план</vt:lpstr>
      <vt:lpstr>Опорные слова</vt:lpstr>
      <vt:lpstr>Прочитай текст</vt:lpstr>
      <vt:lpstr>Напишите изложение по  плану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subject>Живой мячик</dc:subject>
  <dc:creator>Ярулина Н.В.</dc:creator>
  <cp:lastModifiedBy>Пользователь</cp:lastModifiedBy>
  <cp:revision>14</cp:revision>
  <dcterms:created xsi:type="dcterms:W3CDTF">2013-02-20T16:20:02Z</dcterms:created>
  <dcterms:modified xsi:type="dcterms:W3CDTF">2013-02-21T08:30:14Z</dcterms:modified>
  <cp:category>3 класс</cp:category>
</cp:coreProperties>
</file>