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6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325E-0C20-4B10-BD45-94A5FD7DCF44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F3AA-9DDE-4EEA-972E-D175B6451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325E-0C20-4B10-BD45-94A5FD7DCF44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F3AA-9DDE-4EEA-972E-D175B6451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325E-0C20-4B10-BD45-94A5FD7DCF44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F3AA-9DDE-4EEA-972E-D175B6451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325E-0C20-4B10-BD45-94A5FD7DCF44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F3AA-9DDE-4EEA-972E-D175B6451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325E-0C20-4B10-BD45-94A5FD7DCF44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F3AA-9DDE-4EEA-972E-D175B6451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325E-0C20-4B10-BD45-94A5FD7DCF44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F3AA-9DDE-4EEA-972E-D175B6451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325E-0C20-4B10-BD45-94A5FD7DCF44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F3AA-9DDE-4EEA-972E-D175B6451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325E-0C20-4B10-BD45-94A5FD7DCF44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F3AA-9DDE-4EEA-972E-D175B6451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325E-0C20-4B10-BD45-94A5FD7DCF44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F3AA-9DDE-4EEA-972E-D175B6451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325E-0C20-4B10-BD45-94A5FD7DCF44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F3AA-9DDE-4EEA-972E-D175B6451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4325E-0C20-4B10-BD45-94A5FD7DCF44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F3AA-9DDE-4EEA-972E-D175B64514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4325E-0C20-4B10-BD45-94A5FD7DCF44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3F3AA-9DDE-4EEA-972E-D175B64514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836712"/>
            <a:ext cx="7772400" cy="204365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Организация 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предметно-развивающей среды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группе «Маячок»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293096"/>
            <a:ext cx="4464496" cy="888504"/>
          </a:xfrm>
        </p:spPr>
        <p:txBody>
          <a:bodyPr>
            <a:normAutofit fontScale="85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Воспитатель: </a:t>
            </a:r>
          </a:p>
          <a:p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Шаклеина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Е.И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6372200" y="2276872"/>
            <a:ext cx="2592288" cy="255454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Дети понимают, что, внимательно рассматривая книжные иллюстрации,  можно узнать много интересного, а используя разные приемы и педагогические ситуации, правильно воспринимать содержание произведения, сопереживать его героям.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072348"/>
            <a:ext cx="1619672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Центр «Здравствуй, книжка!» направлен на достижение цели формирования интереса и потребности</a:t>
            </a:r>
          </a:p>
          <a:p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в чтении восприятии книг, </a:t>
            </a:r>
          </a:p>
          <a:p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на  развитие литературной речи. </a:t>
            </a: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SAM_0447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83568" y="4221088"/>
            <a:ext cx="4038600" cy="24528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4" name="Picture 2" descr="1-tey_kish1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36096" y="404664"/>
            <a:ext cx="3369101" cy="4032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1520" y="332656"/>
            <a:ext cx="464400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Решая коррекционно-развивающие задачи, в группе оборудован центр «Пальчиками играем – речь развиваем»,   имеется картотека предметных и сюжетных картинок, дидактические игры для уточнения произношения гласных и согласных звуков, автоматизации поставленных звуков, достаточное количество пособий для формирования дыхания, схемы пальчиковых игр, и артикуляционной гимнастики, что способствует развитию всех сторон речи. Перед зеркалом проходят индивидуальные занятия по заданию учителя-логопеда.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9" name="Рисунок 8" descr="Девочка с книгой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300192" y="4581128"/>
            <a:ext cx="1296144" cy="196784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38499"/>
            <a:ext cx="9144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Направление «Социально-личностное развитие»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Центры «Сюжетно - ролевые игры», «Мы играем», «Хорошо – плохо»  направлены на достижение целей освоения первоначальных представлений социального характера и включают детей в систему социальных отношений.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Решаются следующие задачи: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• развитие игровой деятельности детей;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• приобщение к элементарным общепринятым нормам и правилам взаимоотношения со сверстниками и взрослыми (в том числе моральным); умение устанавливать и поддерживать контакты, избегать конфликтов;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• формирование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гендерной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семейной, гражданской принадлежности, патриотических чувств;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Формирование представлений о важности безопасного поведения дома и в общественных местах.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Физическое направление развития детей.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Содержание  центров «Будущие олимпийцы», «Дорожки движения»  направлено на достижение целей формирования у детей интереса и ценностного отношения к занятиям физической культурой, гармоничного  физического  развития  через решение следующих специфических задач: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• развитие физических качеств (скоростных, силовых, гибкости, выносливости и координации);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• накопление и обогащение двигательного опыта детей (овладение основными движениями);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• формирование у воспитанников потребности в двигательной активности и физическом совершенствовании».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Формирование  правильной осанки.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Совершенствование общей моторики.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3" name="Рисунок 2" descr="0_1374e6_2c55d1d0_S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39552" y="4221088"/>
            <a:ext cx="1781017" cy="2137229"/>
          </a:xfrm>
          <a:prstGeom prst="rect">
            <a:avLst/>
          </a:prstGeom>
        </p:spPr>
      </p:pic>
      <p:pic>
        <p:nvPicPr>
          <p:cNvPr id="4" name="Рисунок 3" descr="0_e9528_6e28199c_S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588224" y="4221088"/>
            <a:ext cx="2120782" cy="1936981"/>
          </a:xfrm>
          <a:prstGeom prst="rect">
            <a:avLst/>
          </a:prstGeom>
        </p:spPr>
      </p:pic>
      <p:pic>
        <p:nvPicPr>
          <p:cNvPr id="5" name="Рисунок 4" descr="0_103211_d59e39e6_S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347864" y="4146988"/>
            <a:ext cx="2016224" cy="204347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SAM_0450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707904" y="2708920"/>
            <a:ext cx="5111750" cy="383381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260649"/>
            <a:ext cx="8784976" cy="2952327"/>
          </a:xfrm>
          <a:noFill/>
        </p:spPr>
        <p:txBody>
          <a:bodyPr>
            <a:normAutofit fontScale="62500" lnSpcReduction="20000"/>
          </a:bodyPr>
          <a:lstStyle/>
          <a:p>
            <a:r>
              <a:rPr lang="ru-RU" sz="2900" dirty="0"/>
              <a:t>Художественно – эстетическое направление развития детей</a:t>
            </a:r>
            <a:r>
              <a:rPr lang="ru-RU" sz="2900" dirty="0" smtClean="0"/>
              <a:t>.</a:t>
            </a:r>
          </a:p>
          <a:p>
            <a:endParaRPr lang="ru-RU" sz="2600" dirty="0"/>
          </a:p>
          <a:p>
            <a:r>
              <a:rPr lang="ru-RU" sz="2600" dirty="0"/>
              <a:t>В группе оборудованы центры «Здравствуй, книжка», «Артисты – музыканты», «Мы художники».</a:t>
            </a:r>
          </a:p>
          <a:p>
            <a:r>
              <a:rPr lang="ru-RU" sz="2600" dirty="0"/>
              <a:t> Содержание направлено на достижение целей формирования интереса к эстетической стороне окружающей действительности, удовлетворение потребности детей в самовыражении через решение следующих задач:</a:t>
            </a:r>
          </a:p>
          <a:p>
            <a:r>
              <a:rPr lang="ru-RU" sz="2600" dirty="0"/>
              <a:t>• развитие продуктивной деятельности детей (рисование, лепка, аппликация, конструирование);</a:t>
            </a:r>
          </a:p>
          <a:p>
            <a:r>
              <a:rPr lang="ru-RU" sz="2600" dirty="0"/>
              <a:t>• развитие детского творчества</a:t>
            </a:r>
            <a:r>
              <a:rPr lang="ru-RU" sz="2600" dirty="0" smtClean="0"/>
              <a:t>; развитие </a:t>
            </a:r>
            <a:r>
              <a:rPr lang="ru-RU" sz="2600" dirty="0"/>
              <a:t>музыкальных  способностей, </a:t>
            </a:r>
          </a:p>
          <a:p>
            <a:r>
              <a:rPr lang="ru-RU" sz="2600" dirty="0"/>
              <a:t>• приобщение к музыкальному искусству.</a:t>
            </a:r>
          </a:p>
          <a:p>
            <a:r>
              <a:rPr lang="ru-RU" sz="2600" dirty="0"/>
              <a:t> Развитие  музыкально-художественной </a:t>
            </a:r>
            <a:r>
              <a:rPr lang="ru-RU" sz="2600" dirty="0" smtClean="0"/>
              <a:t>деятельности.</a:t>
            </a:r>
            <a:endParaRPr lang="ru-RU" sz="2600" dirty="0"/>
          </a:p>
          <a:p>
            <a:r>
              <a:rPr lang="ru-RU" sz="2600" dirty="0"/>
              <a:t>Развитие умения перевоплощаться  </a:t>
            </a:r>
            <a:r>
              <a:rPr lang="ru-RU" sz="2600" dirty="0" smtClean="0"/>
              <a:t>в</a:t>
            </a:r>
          </a:p>
          <a:p>
            <a:r>
              <a:rPr lang="ru-RU" sz="2600" dirty="0" smtClean="0"/>
              <a:t> </a:t>
            </a:r>
            <a:r>
              <a:rPr lang="ru-RU" sz="2600" dirty="0"/>
              <a:t>театрализованных играх.</a:t>
            </a:r>
          </a:p>
          <a:p>
            <a:endParaRPr lang="ru-RU" dirty="0"/>
          </a:p>
        </p:txBody>
      </p:sp>
      <p:pic>
        <p:nvPicPr>
          <p:cNvPr id="6" name="Рисунок 5" descr="32582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67544" y="3789040"/>
            <a:ext cx="2857500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260648"/>
            <a:ext cx="594015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Правильно организованная предметно – пространственная развивающая среда в группе коррекционной направленности для детей с тяжелыми нарушениями речи создает возможность для успешного устранения речевого дефекта, позволяет проявлять свои способности, стимулирует развитие творческих способностей, самостоятельности, инициативности, самоутверждения каждого ребенка.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3" name="Рисунок 2" descr="1_sep_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475656" y="3212976"/>
            <a:ext cx="2952750" cy="2781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380672"/>
            <a:ext cx="91440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Образовательный процесс в нашей группе начинается в эстетично оформленной раздевалке. На маячке размещены фотографии воспитанников. Заходя в раздевалку и, глядя на фотографии, дети  узнают друг друга, рассказывают родителям о своих друзьях, у детей улучшается настроение, легче происходит расставание с родителями, ребенок уверен в том, что воспитатели его ждут,  любят и уважают.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842337"/>
            <a:ext cx="9144000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Verdana" pitchFamily="34" charset="0"/>
                <a:cs typeface="Verdana" pitchFamily="34" charset="0"/>
              </a:rPr>
              <a:t>В родительском уголке под рубрикой «Все о нас»   размещена визитная карточка группы, родители знакомятся с правилами группы, с «Программами», по которым мы работаем, с режимом дня, с сеткой занятий, с руководством и специалистами детского сада, временем их работы, указан сайт МДОУ.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39732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Под рубрикой «Все для Вас»  отражена информация, в которой родители находят исчерпывающие ответы на свои вопросы, вывешиваются объявления и благодарности родителям, консультации  и часы приема специалистов: социального педагога, музыкального руководителя, инструктора по физическому воспитанию, информация обновляется  один раз в две недели.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548680"/>
            <a:ext cx="4040188" cy="2808312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7200" b="0" dirty="0"/>
              <a:t>В уголке   «БУДЬТЕ ЗДОРОВЫ»  родители, совместно с детьми, рассматривают плакаты и красочно оформленные  консультации по выполнению правил обеспечения безопасности детей и правил противопожарной безопасности, в «Паспорте здоровья» отмечаются мероприятия по укреплению и оздоровлению детей в ДОУ.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23528" y="3645024"/>
            <a:ext cx="4113783" cy="2232248"/>
          </a:xfrm>
        </p:spPr>
        <p:txBody>
          <a:bodyPr/>
          <a:lstStyle/>
          <a:p>
            <a:pPr algn="just"/>
            <a:r>
              <a:rPr lang="ru-RU" sz="1800" b="0" dirty="0"/>
              <a:t>Свои работы и поделки ребята располагают в доступном месте, из рисунков оформляются выставки, это вдохновляет детей делать поделки и рисовать еще лучше, быть аккуратными в работе.</a:t>
            </a:r>
          </a:p>
          <a:p>
            <a:endParaRPr lang="ru-RU" dirty="0"/>
          </a:p>
        </p:txBody>
      </p:sp>
      <p:pic>
        <p:nvPicPr>
          <p:cNvPr id="8" name="Содержимое 7" descr="SAM_0442.JPG"/>
          <p:cNvPicPr>
            <a:picLocks noGrp="1" noChangeAspect="1"/>
          </p:cNvPicPr>
          <p:nvPr>
            <p:ph sz="quarter" idx="4"/>
          </p:nvPr>
        </p:nvPicPr>
        <p:blipFill>
          <a:blip r:embed="rId2" cstate="email"/>
          <a:stretch>
            <a:fillRect/>
          </a:stretch>
        </p:blipFill>
        <p:spPr>
          <a:xfrm>
            <a:off x="4645025" y="332656"/>
            <a:ext cx="4193722" cy="559162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Организуя предметно - пространственную развивающую среду в группе, мы предусмотрели размещение центров активности таким образом, чтобы каждый ребенок имел возможность упражняться в умении наблюдать, запоминать, сравнивать, играть, добиваться поставленной цели.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934670"/>
            <a:ext cx="9144000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Решая задачи  «Познавательно-речевого развития»  в группе  оборудованы центры активности детей: центр  «Мыслители» направлен на достижение целей развития у детей познавательных интересов, интеллектуального развития.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88640"/>
            <a:ext cx="269979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Центр «Мы познаем мир» способствует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развитию  познавательно-исследовательской  деятельности; формируется стремление к освоению нового, воспитывается стремление к соучастию в деятельности взрослых по защите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природных объектов, заботе о природном окружении.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Центр «Мы - математики» направлен на формирование элементарных математических представлений.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SAM_0455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23528" y="2132856"/>
            <a:ext cx="4038600" cy="3028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Содержимое 5" descr="SAM_0456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4008" y="3284984"/>
            <a:ext cx="4038600" cy="3028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251520" y="260648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Центре </a:t>
            </a:r>
            <a:r>
              <a:rPr lang="ru-RU" dirty="0" smtClean="0"/>
              <a:t>«Юные </a:t>
            </a:r>
            <a:r>
              <a:rPr lang="ru-RU" dirty="0"/>
              <a:t>конструкторы»  дети развивают  умение  сооружать постройки из крупного и мелкого строителя, выполненного из различного материала, из мягких модульных деталей, используя  детали разных цветов для создания и украшения построек. Учатся  анализировать образец постройки. Развивается пространственное и творческое воображение.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853</Words>
  <Application>Microsoft Office PowerPoint</Application>
  <PresentationFormat>Экран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Организация  предметно-развивающей среды  в группе «Маячок»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 предметно-развивающей среды  в группе «Маячок»</dc:title>
  <dc:creator>xxx</dc:creator>
  <cp:lastModifiedBy>xxx</cp:lastModifiedBy>
  <cp:revision>17</cp:revision>
  <dcterms:created xsi:type="dcterms:W3CDTF">2014-11-13T16:40:21Z</dcterms:created>
  <dcterms:modified xsi:type="dcterms:W3CDTF">2014-11-13T17:31:05Z</dcterms:modified>
</cp:coreProperties>
</file>