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8" r:id="rId8"/>
    <p:sldId id="269" r:id="rId9"/>
    <p:sldId id="262" r:id="rId10"/>
    <p:sldId id="263" r:id="rId11"/>
    <p:sldId id="270" r:id="rId12"/>
    <p:sldId id="264" r:id="rId13"/>
    <p:sldId id="265" r:id="rId14"/>
    <p:sldId id="271" r:id="rId15"/>
    <p:sldId id="266" r:id="rId16"/>
    <p:sldId id="267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4F5CE-DC43-4A1E-BDF1-8DA14EB7893D}" type="datetimeFigureOut">
              <a:rPr lang="ru-RU" smtClean="0"/>
              <a:t>18.12.2011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F2A24-CFBA-464B-8B63-9567BF0B08EA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4F5CE-DC43-4A1E-BDF1-8DA14EB7893D}" type="datetimeFigureOut">
              <a:rPr lang="ru-RU" smtClean="0"/>
              <a:t>18.12.2011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F2A24-CFBA-464B-8B63-9567BF0B08E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4F5CE-DC43-4A1E-BDF1-8DA14EB7893D}" type="datetimeFigureOut">
              <a:rPr lang="ru-RU" smtClean="0"/>
              <a:t>18.12.2011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F2A24-CFBA-464B-8B63-9567BF0B08E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4F5CE-DC43-4A1E-BDF1-8DA14EB7893D}" type="datetimeFigureOut">
              <a:rPr lang="ru-RU" smtClean="0"/>
              <a:t>18.12.2011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F2A24-CFBA-464B-8B63-9567BF0B08E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4F5CE-DC43-4A1E-BDF1-8DA14EB7893D}" type="datetimeFigureOut">
              <a:rPr lang="ru-RU" smtClean="0"/>
              <a:t>18.12.2011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F2A24-CFBA-464B-8B63-9567BF0B08E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4F5CE-DC43-4A1E-BDF1-8DA14EB7893D}" type="datetimeFigureOut">
              <a:rPr lang="ru-RU" smtClean="0"/>
              <a:t>18.12.2011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F2A24-CFBA-464B-8B63-9567BF0B08E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4F5CE-DC43-4A1E-BDF1-8DA14EB7893D}" type="datetimeFigureOut">
              <a:rPr lang="ru-RU" smtClean="0"/>
              <a:t>18.12.2011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F2A24-CFBA-464B-8B63-9567BF0B08EA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4F5CE-DC43-4A1E-BDF1-8DA14EB7893D}" type="datetimeFigureOut">
              <a:rPr lang="ru-RU" smtClean="0"/>
              <a:t>18.12.2011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F2A24-CFBA-464B-8B63-9567BF0B08E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4F5CE-DC43-4A1E-BDF1-8DA14EB7893D}" type="datetimeFigureOut">
              <a:rPr lang="ru-RU" smtClean="0"/>
              <a:t>18.12.2011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F2A24-CFBA-464B-8B63-9567BF0B08E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4F5CE-DC43-4A1E-BDF1-8DA14EB7893D}" type="datetimeFigureOut">
              <a:rPr lang="ru-RU" smtClean="0"/>
              <a:t>18.12.2011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F2A24-CFBA-464B-8B63-9567BF0B08E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4F5CE-DC43-4A1E-BDF1-8DA14EB7893D}" type="datetimeFigureOut">
              <a:rPr lang="ru-RU" smtClean="0"/>
              <a:t>18.12.2011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F2A24-CFBA-464B-8B63-9567BF0B08EA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FD4F5CE-DC43-4A1E-BDF1-8DA14EB7893D}" type="datetimeFigureOut">
              <a:rPr lang="ru-RU" smtClean="0"/>
              <a:t>18.12.2011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51F2A24-CFBA-464B-8B63-9567BF0B08E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/>
              <a:t>Работа над ошибками</a:t>
            </a:r>
            <a:endParaRPr lang="ru-RU" sz="3200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Математика</a:t>
            </a:r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6012160" y="3429000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4 класс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532736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332656"/>
            <a:ext cx="792088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425 х 706 – (150612 : 489 + 243647) = 56095</a:t>
            </a:r>
          </a:p>
          <a:p>
            <a:endParaRPr lang="ru-RU" sz="2800" dirty="0"/>
          </a:p>
          <a:p>
            <a:pPr marL="342900" indent="-342900">
              <a:buAutoNum type="arabicParenR"/>
            </a:pPr>
            <a:r>
              <a:rPr lang="ru-RU" sz="2800" dirty="0" smtClean="0"/>
              <a:t>150612 : 489 = 308</a:t>
            </a:r>
          </a:p>
          <a:p>
            <a:pPr marL="342900" indent="-342900">
              <a:buAutoNum type="arabicParenR"/>
            </a:pPr>
            <a:r>
              <a:rPr lang="ru-RU" sz="2800" dirty="0" smtClean="0"/>
              <a:t>243647 + 308 = 243955</a:t>
            </a:r>
          </a:p>
          <a:p>
            <a:pPr marL="342900" indent="-342900">
              <a:buAutoNum type="arabicParenR"/>
            </a:pPr>
            <a:r>
              <a:rPr lang="ru-RU" sz="2800" dirty="0" smtClean="0"/>
              <a:t>425 х 706 = 300050</a:t>
            </a:r>
          </a:p>
          <a:p>
            <a:pPr marL="342900" indent="-342900">
              <a:buAutoNum type="arabicParenR"/>
            </a:pPr>
            <a:r>
              <a:rPr lang="ru-RU" sz="2800" dirty="0" smtClean="0"/>
              <a:t>300050 – 243955 = 56095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006579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260648"/>
            <a:ext cx="806489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300020 – 287 </a:t>
            </a:r>
            <a:r>
              <a:rPr lang="ru-RU" sz="2800" dirty="0" smtClean="0"/>
              <a:t>х (581915 : 643) + 7915 = 48200</a:t>
            </a:r>
          </a:p>
          <a:p>
            <a:endParaRPr lang="ru-RU" sz="2800" dirty="0"/>
          </a:p>
          <a:p>
            <a:pPr marL="342900" indent="-342900">
              <a:buAutoNum type="arabicParenR"/>
            </a:pPr>
            <a:r>
              <a:rPr lang="ru-RU" sz="2800" dirty="0" smtClean="0"/>
              <a:t>581915 : 643 = 905</a:t>
            </a:r>
          </a:p>
          <a:p>
            <a:pPr marL="342900" indent="-342900">
              <a:buAutoNum type="arabicParenR"/>
            </a:pPr>
            <a:r>
              <a:rPr lang="ru-RU" sz="2800" dirty="0" smtClean="0"/>
              <a:t>287 х 905 = 259735</a:t>
            </a:r>
          </a:p>
          <a:p>
            <a:pPr marL="342900" indent="-342900">
              <a:buAutoNum type="arabicParenR"/>
            </a:pPr>
            <a:r>
              <a:rPr lang="ru-RU" sz="2800" dirty="0" smtClean="0"/>
              <a:t>300020 – 259735 = 40285</a:t>
            </a:r>
          </a:p>
          <a:p>
            <a:pPr marL="342900" indent="-342900">
              <a:buAutoNum type="arabicParenR"/>
            </a:pPr>
            <a:r>
              <a:rPr lang="ru-RU" sz="2800" dirty="0" smtClean="0"/>
              <a:t>40820 + 7915 = 48200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197591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Задача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9838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332656"/>
            <a:ext cx="79208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Ширина – 20 м, это в 3 раза меньше</a:t>
            </a:r>
          </a:p>
          <a:p>
            <a:r>
              <a:rPr lang="ru-RU" sz="2400" dirty="0" smtClean="0"/>
              <a:t>Длина - ? </a:t>
            </a:r>
          </a:p>
          <a:p>
            <a:r>
              <a:rPr lang="ru-RU" sz="2400" dirty="0" smtClean="0"/>
              <a:t>Площадь - ?</a:t>
            </a:r>
          </a:p>
          <a:p>
            <a:r>
              <a:rPr lang="ru-RU" sz="2400" dirty="0" smtClean="0"/>
              <a:t>Периметр - ?</a:t>
            </a:r>
            <a:endParaRPr lang="ru-RU" sz="2400" dirty="0"/>
          </a:p>
        </p:txBody>
      </p:sp>
      <p:sp>
        <p:nvSpPr>
          <p:cNvPr id="4" name="Выгнутая вправо стрелка 3"/>
          <p:cNvSpPr/>
          <p:nvPr/>
        </p:nvSpPr>
        <p:spPr>
          <a:xfrm>
            <a:off x="6012160" y="563926"/>
            <a:ext cx="288032" cy="416801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3568" y="1916832"/>
            <a:ext cx="79208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ru-RU" sz="2400" dirty="0" smtClean="0"/>
              <a:t>20 х 3 = 60 (м) длина сада</a:t>
            </a:r>
          </a:p>
          <a:p>
            <a:pPr marL="342900" indent="-342900">
              <a:buAutoNum type="arabicParenR"/>
            </a:pPr>
            <a:r>
              <a:rPr lang="ru-RU" sz="2400" dirty="0" smtClean="0"/>
              <a:t>60 х 20 = 1200 (м ) площадь сада</a:t>
            </a:r>
          </a:p>
          <a:p>
            <a:pPr marL="342900" indent="-342900">
              <a:buAutoNum type="arabicParenR"/>
            </a:pPr>
            <a:r>
              <a:rPr lang="ru-RU" sz="2400" dirty="0" smtClean="0"/>
              <a:t>(60 + 20) х 2 = 160 (м)</a:t>
            </a:r>
          </a:p>
          <a:p>
            <a:r>
              <a:rPr lang="ru-RU" sz="2400" dirty="0" smtClean="0"/>
              <a:t> </a:t>
            </a:r>
          </a:p>
          <a:p>
            <a:r>
              <a:rPr lang="ru-RU" sz="2400" dirty="0" smtClean="0"/>
              <a:t>Ответ: 1200 квадратных метров – площадь сада, 160 метров – периметр сада.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642283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260648"/>
            <a:ext cx="79928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Длина - 60 м, это в 2 раза больше</a:t>
            </a:r>
          </a:p>
          <a:p>
            <a:r>
              <a:rPr lang="ru-RU" sz="2400" dirty="0" smtClean="0"/>
              <a:t>Ширина - ? </a:t>
            </a:r>
          </a:p>
          <a:p>
            <a:r>
              <a:rPr lang="ru-RU" sz="2400" dirty="0" smtClean="0"/>
              <a:t>Площадь - ?</a:t>
            </a:r>
          </a:p>
          <a:p>
            <a:r>
              <a:rPr lang="ru-RU" sz="2400" dirty="0" smtClean="0"/>
              <a:t>Периметр - ?</a:t>
            </a:r>
            <a:endParaRPr lang="ru-RU" sz="2400" dirty="0"/>
          </a:p>
        </p:txBody>
      </p:sp>
      <p:sp>
        <p:nvSpPr>
          <p:cNvPr id="4" name="Выгнутая вправо стрелка 3"/>
          <p:cNvSpPr/>
          <p:nvPr/>
        </p:nvSpPr>
        <p:spPr>
          <a:xfrm>
            <a:off x="5515508" y="476672"/>
            <a:ext cx="504056" cy="48954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552" y="2204864"/>
            <a:ext cx="799288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ru-RU" sz="2400" dirty="0" smtClean="0"/>
              <a:t>60 : 2 = 30 (м) ширина</a:t>
            </a:r>
          </a:p>
          <a:p>
            <a:pPr marL="342900" indent="-342900">
              <a:buAutoNum type="arabicParenR"/>
            </a:pPr>
            <a:r>
              <a:rPr lang="ru-RU" sz="2400" dirty="0" smtClean="0"/>
              <a:t>60 х 30 = 1800 (м ) площадь</a:t>
            </a:r>
          </a:p>
          <a:p>
            <a:pPr marL="342900" indent="-342900">
              <a:buAutoNum type="arabicParenR"/>
            </a:pPr>
            <a:r>
              <a:rPr lang="ru-RU" sz="2400" dirty="0" smtClean="0"/>
              <a:t>(60 + 30) х 2 = 180 (м) периметр</a:t>
            </a:r>
          </a:p>
          <a:p>
            <a:pPr marL="342900" indent="-342900">
              <a:buAutoNum type="arabicParenR"/>
            </a:pPr>
            <a:endParaRPr lang="ru-RU" sz="2400" dirty="0"/>
          </a:p>
          <a:p>
            <a:r>
              <a:rPr lang="ru-RU" sz="2400" dirty="0" smtClean="0"/>
              <a:t>Ответ: 1800 квадратных метров – площадь поля, 180 метров – периметр поля.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613155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Сравните: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7127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548680"/>
            <a:ext cx="828092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5 т 3 ц … 503 кг                                          9000 см … 9 </a:t>
            </a:r>
            <a:r>
              <a:rPr lang="ru-RU" sz="2000" dirty="0" err="1" smtClean="0"/>
              <a:t>дм</a:t>
            </a:r>
            <a:endParaRPr lang="ru-RU" sz="2000" dirty="0" smtClean="0"/>
          </a:p>
          <a:p>
            <a:r>
              <a:rPr lang="ru-RU" sz="2000" dirty="0" smtClean="0"/>
              <a:t>5300 кг </a:t>
            </a:r>
            <a:r>
              <a:rPr lang="en-US" sz="2000" dirty="0"/>
              <a:t>&gt;</a:t>
            </a:r>
            <a:r>
              <a:rPr lang="en-US" sz="2000" dirty="0" smtClean="0"/>
              <a:t> 503</a:t>
            </a:r>
            <a:r>
              <a:rPr lang="ru-RU" sz="2000" dirty="0" smtClean="0"/>
              <a:t> кг                                         9000 см </a:t>
            </a:r>
            <a:r>
              <a:rPr lang="en-US" sz="2000" dirty="0" smtClean="0"/>
              <a:t>&gt; </a:t>
            </a:r>
            <a:r>
              <a:rPr lang="ru-RU" sz="2000" dirty="0" smtClean="0"/>
              <a:t>900 см</a:t>
            </a:r>
            <a:endParaRPr lang="en-US" sz="2000" dirty="0" smtClean="0"/>
          </a:p>
          <a:p>
            <a:endParaRPr lang="en-US" sz="2000" dirty="0"/>
          </a:p>
          <a:p>
            <a:r>
              <a:rPr lang="en-US" sz="2000" dirty="0" smtClean="0"/>
              <a:t>705 </a:t>
            </a:r>
            <a:r>
              <a:rPr lang="ru-RU" sz="2000" dirty="0" smtClean="0"/>
              <a:t>мм … 7 </a:t>
            </a:r>
            <a:r>
              <a:rPr lang="ru-RU" sz="2000" dirty="0" err="1" smtClean="0"/>
              <a:t>дм</a:t>
            </a:r>
            <a:r>
              <a:rPr lang="ru-RU" sz="2000" dirty="0" smtClean="0"/>
              <a:t> 5 см                                    412 с … 6 мин 30 с</a:t>
            </a:r>
          </a:p>
          <a:p>
            <a:r>
              <a:rPr lang="ru-RU" sz="2000" dirty="0" smtClean="0"/>
              <a:t>705 мм  </a:t>
            </a:r>
            <a:r>
              <a:rPr lang="en-US" sz="2000" dirty="0" smtClean="0"/>
              <a:t>&lt; </a:t>
            </a:r>
            <a:r>
              <a:rPr lang="ru-RU" sz="2000" dirty="0" smtClean="0"/>
              <a:t>750 мм                                        412 с </a:t>
            </a:r>
            <a:r>
              <a:rPr lang="en-US" sz="2000" dirty="0" smtClean="0"/>
              <a:t>&gt; </a:t>
            </a:r>
            <a:r>
              <a:rPr lang="ru-RU" sz="2000" dirty="0" smtClean="0"/>
              <a:t>390 с</a:t>
            </a:r>
          </a:p>
          <a:p>
            <a:endParaRPr lang="ru-RU" sz="2000" dirty="0"/>
          </a:p>
          <a:p>
            <a:r>
              <a:rPr lang="ru-RU" sz="2000" dirty="0" smtClean="0"/>
              <a:t>317 мин … 3 ч 17 мин                                 6 м 2 </a:t>
            </a:r>
            <a:r>
              <a:rPr lang="ru-RU" sz="2000" dirty="0" err="1" smtClean="0"/>
              <a:t>дм</a:t>
            </a:r>
            <a:r>
              <a:rPr lang="ru-RU" sz="2000" dirty="0" smtClean="0"/>
              <a:t> … 62 см</a:t>
            </a:r>
          </a:p>
          <a:p>
            <a:r>
              <a:rPr lang="ru-RU" sz="2000" dirty="0" smtClean="0"/>
              <a:t>317 мин </a:t>
            </a:r>
            <a:r>
              <a:rPr lang="en-US" sz="2000" dirty="0" smtClean="0"/>
              <a:t>&gt; </a:t>
            </a:r>
            <a:r>
              <a:rPr lang="ru-RU" sz="2000" dirty="0" smtClean="0"/>
              <a:t>197 мин                                      620 см </a:t>
            </a:r>
            <a:r>
              <a:rPr lang="en-US" sz="2000" dirty="0" smtClean="0"/>
              <a:t>&gt; 62 c</a:t>
            </a:r>
            <a:r>
              <a:rPr lang="ru-RU" sz="2000" dirty="0" smtClean="0"/>
              <a:t>м</a:t>
            </a:r>
          </a:p>
          <a:p>
            <a:endParaRPr lang="ru-RU" sz="2000" dirty="0"/>
          </a:p>
          <a:p>
            <a:r>
              <a:rPr lang="ru-RU" sz="2000" dirty="0" smtClean="0"/>
              <a:t>3000 мм … 3 см                                          8 т 5 ц … 805 кг</a:t>
            </a:r>
          </a:p>
          <a:p>
            <a:r>
              <a:rPr lang="ru-RU" sz="2000" dirty="0" smtClean="0"/>
              <a:t>3000 мм </a:t>
            </a:r>
            <a:r>
              <a:rPr lang="en-US" sz="2000" dirty="0" smtClean="0"/>
              <a:t>&lt; 300 </a:t>
            </a:r>
            <a:r>
              <a:rPr lang="ru-RU" sz="2000" dirty="0" smtClean="0"/>
              <a:t>мм                                       8500 кг </a:t>
            </a:r>
            <a:r>
              <a:rPr lang="en-US" sz="2000" dirty="0" smtClean="0"/>
              <a:t>&gt; 805 </a:t>
            </a:r>
            <a:r>
              <a:rPr lang="en-US" sz="2000" dirty="0" err="1" smtClean="0"/>
              <a:t>ru</a:t>
            </a:r>
            <a:endParaRPr lang="ru-RU" sz="2000" dirty="0" smtClean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4677792" y="480864"/>
            <a:ext cx="3816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3132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32936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63689" y="980729"/>
            <a:ext cx="5688631" cy="1872208"/>
          </a:xfrm>
        </p:spPr>
        <p:txBody>
          <a:bodyPr/>
          <a:lstStyle/>
          <a:p>
            <a:pPr algn="ctr"/>
            <a:r>
              <a:rPr lang="ru-RU" dirty="0" smtClean="0"/>
              <a:t>1 задание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4665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548680"/>
            <a:ext cx="73448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Запишите числа: </a:t>
            </a:r>
          </a:p>
          <a:p>
            <a:r>
              <a:rPr lang="ru-RU" sz="2400" dirty="0" smtClean="0"/>
              <a:t>18 млн 50 </a:t>
            </a:r>
            <a:r>
              <a:rPr lang="ru-RU" sz="2400" dirty="0" err="1" smtClean="0"/>
              <a:t>тыс</a:t>
            </a:r>
            <a:r>
              <a:rPr lang="ru-RU" sz="2400" dirty="0" smtClean="0"/>
              <a:t> 7 </a:t>
            </a:r>
            <a:r>
              <a:rPr lang="ru-RU" sz="2400" dirty="0" err="1" smtClean="0"/>
              <a:t>ед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043608" y="1268760"/>
            <a:ext cx="734481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18050007</a:t>
            </a:r>
          </a:p>
          <a:p>
            <a:endParaRPr lang="ru-RU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1043608" y="1772816"/>
            <a:ext cx="7344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209 млн 25 </a:t>
            </a:r>
            <a:r>
              <a:rPr lang="ru-RU" sz="2400" dirty="0" err="1" smtClean="0"/>
              <a:t>ед</a:t>
            </a:r>
            <a:endParaRPr lang="ru-RU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057525" y="2492896"/>
            <a:ext cx="73308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209000025</a:t>
            </a:r>
            <a:endParaRPr lang="ru-RU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1043608" y="3140968"/>
            <a:ext cx="69986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43 млн 3 </a:t>
            </a:r>
            <a:r>
              <a:rPr lang="ru-RU" sz="2400" dirty="0" err="1" smtClean="0"/>
              <a:t>тыс</a:t>
            </a:r>
            <a:r>
              <a:rPr lang="ru-RU" sz="2400" dirty="0" smtClean="0"/>
              <a:t>  52ед</a:t>
            </a:r>
            <a:endParaRPr lang="ru-RU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999434" y="3861047"/>
            <a:ext cx="70567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43003052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999434" y="4230380"/>
            <a:ext cx="72449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302 млн 74 </a:t>
            </a:r>
            <a:r>
              <a:rPr lang="ru-RU" sz="2400" dirty="0" err="1" smtClean="0"/>
              <a:t>ед</a:t>
            </a:r>
            <a:endParaRPr lang="ru-RU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999434" y="4797152"/>
            <a:ext cx="52287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302000074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00561182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Задача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5015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9505662"/>
              </p:ext>
            </p:extLst>
          </p:nvPr>
        </p:nvGraphicFramePr>
        <p:xfrm>
          <a:off x="1524000" y="1397000"/>
          <a:ext cx="6096000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Скорость </a:t>
                      </a:r>
                      <a:r>
                        <a:rPr lang="en-US" sz="2400" dirty="0" smtClean="0"/>
                        <a:t> V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Время</a:t>
                      </a:r>
                      <a:r>
                        <a:rPr lang="en-US" sz="2400" dirty="0" smtClean="0"/>
                        <a:t> t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Расстояние</a:t>
                      </a:r>
                      <a:r>
                        <a:rPr lang="en-US" sz="2400" dirty="0" smtClean="0"/>
                        <a:t> S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?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  ? На 2 часа больше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600 км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одинаковая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?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360 км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Выгнутая вправо стрелка 5"/>
          <p:cNvSpPr/>
          <p:nvPr/>
        </p:nvSpPr>
        <p:spPr>
          <a:xfrm>
            <a:off x="5221760" y="2821578"/>
            <a:ext cx="216024" cy="432048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43608" y="2420888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1043608" y="306896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448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332656"/>
            <a:ext cx="828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</a:t>
            </a:r>
            <a:r>
              <a:rPr lang="ru-RU" sz="2400" dirty="0" smtClean="0"/>
              <a:t>) 600 – 360 = 240 (км) прошёл больше 1 поезд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908720"/>
            <a:ext cx="828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2) </a:t>
            </a:r>
            <a:r>
              <a:rPr lang="ru-RU" sz="2400" dirty="0" smtClean="0"/>
              <a:t>240 : 2 = 120 (км/ч) скорость поездов</a:t>
            </a:r>
            <a:endParaRPr lang="ru-R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1484784"/>
            <a:ext cx="828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3) </a:t>
            </a:r>
            <a:r>
              <a:rPr lang="ru-RU" sz="2400" dirty="0" smtClean="0"/>
              <a:t>600 : 120 = 5 (ч) был в пути 1 поезд</a:t>
            </a:r>
            <a:endParaRPr lang="ru-RU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467544" y="2060848"/>
            <a:ext cx="64087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4) </a:t>
            </a:r>
            <a:r>
              <a:rPr lang="ru-RU" sz="2400" dirty="0" smtClean="0"/>
              <a:t>360 : 120 = 3 (ч) был в пути 2 поезд</a:t>
            </a:r>
          </a:p>
          <a:p>
            <a:r>
              <a:rPr lang="ru-RU" sz="2400" dirty="0" smtClean="0"/>
              <a:t> </a:t>
            </a:r>
            <a:endParaRPr lang="ru-RU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467544" y="2708920"/>
            <a:ext cx="61926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Ответ: 5часов был в пути первый поезд, 3 часа был в пути второй поезд.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288021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7570738"/>
              </p:ext>
            </p:extLst>
          </p:nvPr>
        </p:nvGraphicFramePr>
        <p:xfrm>
          <a:off x="1524000" y="1397000"/>
          <a:ext cx="609600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Скорость  </a:t>
                      </a:r>
                      <a:r>
                        <a:rPr lang="en-US" sz="2400" dirty="0" smtClean="0"/>
                        <a:t>V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Время</a:t>
                      </a:r>
                      <a:r>
                        <a:rPr lang="en-US" sz="2400" dirty="0" smtClean="0"/>
                        <a:t> t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Расстояние</a:t>
                      </a:r>
                      <a:r>
                        <a:rPr lang="en-US" sz="2400" dirty="0" smtClean="0"/>
                        <a:t> S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?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?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700 км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одинаковая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? На 2 часа меньше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420 км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Стрелка углом вверх 5"/>
          <p:cNvSpPr/>
          <p:nvPr/>
        </p:nvSpPr>
        <p:spPr>
          <a:xfrm>
            <a:off x="5348359" y="2780928"/>
            <a:ext cx="216024" cy="206732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1115616" y="220486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1115616" y="2780928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II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9956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99592" y="548680"/>
            <a:ext cx="770485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US" sz="2800" dirty="0" smtClean="0"/>
              <a:t>700 – 420 = 280 (</a:t>
            </a:r>
            <a:r>
              <a:rPr lang="ru-RU" sz="2800" dirty="0" smtClean="0"/>
              <a:t>км</a:t>
            </a:r>
            <a:r>
              <a:rPr lang="en-US" sz="2800" dirty="0" smtClean="0"/>
              <a:t>)</a:t>
            </a:r>
            <a:r>
              <a:rPr lang="ru-RU" sz="2800" dirty="0" smtClean="0"/>
              <a:t> больше прошёл катер в 1 день</a:t>
            </a:r>
          </a:p>
          <a:p>
            <a:pPr marL="342900" indent="-342900">
              <a:buAutoNum type="arabicParenR"/>
            </a:pPr>
            <a:r>
              <a:rPr lang="ru-RU" sz="2800" dirty="0" smtClean="0"/>
              <a:t>280 : 2 = 140 (км/ч) скорость катера</a:t>
            </a:r>
          </a:p>
          <a:p>
            <a:pPr marL="342900" indent="-342900">
              <a:buAutoNum type="arabicParenR"/>
            </a:pPr>
            <a:r>
              <a:rPr lang="ru-RU" sz="2800" dirty="0" smtClean="0"/>
              <a:t>700 : 140 = 5 (ч) в первый день</a:t>
            </a:r>
          </a:p>
          <a:p>
            <a:pPr marL="342900" indent="-342900">
              <a:buAutoNum type="arabicParenR"/>
            </a:pPr>
            <a:r>
              <a:rPr lang="ru-RU" sz="2800" dirty="0" smtClean="0"/>
              <a:t>420 : 140 = 3 (ч) во второй день</a:t>
            </a:r>
          </a:p>
          <a:p>
            <a:endParaRPr lang="ru-RU" sz="2800" dirty="0" smtClean="0"/>
          </a:p>
          <a:p>
            <a:r>
              <a:rPr lang="ru-RU" sz="2800" dirty="0" smtClean="0"/>
              <a:t>Ответ: 5часов был в пути катер в первый день, 3 часа был в пути катер во второй день.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877713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Примеры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6305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141</TotalTime>
  <Words>512</Words>
  <Application>Microsoft Office PowerPoint</Application>
  <PresentationFormat>Экран (4:3)</PresentationFormat>
  <Paragraphs>92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Воздушный поток</vt:lpstr>
      <vt:lpstr>Математика</vt:lpstr>
      <vt:lpstr>1 задание</vt:lpstr>
      <vt:lpstr>Презентация PowerPoint</vt:lpstr>
      <vt:lpstr>Задача</vt:lpstr>
      <vt:lpstr>Презентация PowerPoint</vt:lpstr>
      <vt:lpstr>Презентация PowerPoint</vt:lpstr>
      <vt:lpstr>Презентация PowerPoint</vt:lpstr>
      <vt:lpstr>Презентация PowerPoint</vt:lpstr>
      <vt:lpstr>Примеры</vt:lpstr>
      <vt:lpstr>Презентация PowerPoint</vt:lpstr>
      <vt:lpstr>Презентация PowerPoint</vt:lpstr>
      <vt:lpstr>Задача</vt:lpstr>
      <vt:lpstr>Презентация PowerPoint</vt:lpstr>
      <vt:lpstr>Презентация PowerPoint</vt:lpstr>
      <vt:lpstr>Сравните:</vt:lpstr>
      <vt:lpstr>Презентация PowerPoint</vt:lpstr>
      <vt:lpstr>Презентация PowerPoint</vt:lpstr>
    </vt:vector>
  </TitlesOfParts>
  <Company>MultiDVD Team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Математика</dc:title>
  <dc:creator>SamLab.ws</dc:creator>
  <cp:lastModifiedBy>user</cp:lastModifiedBy>
  <cp:revision>15</cp:revision>
  <dcterms:created xsi:type="dcterms:W3CDTF">2011-05-17T13:50:49Z</dcterms:created>
  <dcterms:modified xsi:type="dcterms:W3CDTF">2011-12-18T08:08:57Z</dcterms:modified>
</cp:coreProperties>
</file>