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6EF8-CF6A-4972-8DD0-08A493CA9643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4D39-7B10-4446-B26A-F989D10A22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6EF8-CF6A-4972-8DD0-08A493CA9643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4D39-7B10-4446-B26A-F989D10A2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6EF8-CF6A-4972-8DD0-08A493CA9643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4D39-7B10-4446-B26A-F989D10A2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6EF8-CF6A-4972-8DD0-08A493CA9643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4D39-7B10-4446-B26A-F989D10A2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6EF8-CF6A-4972-8DD0-08A493CA9643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D64D39-7B10-4446-B26A-F989D10A22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6EF8-CF6A-4972-8DD0-08A493CA9643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4D39-7B10-4446-B26A-F989D10A2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6EF8-CF6A-4972-8DD0-08A493CA9643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4D39-7B10-4446-B26A-F989D10A2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6EF8-CF6A-4972-8DD0-08A493CA9643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4D39-7B10-4446-B26A-F989D10A2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6EF8-CF6A-4972-8DD0-08A493CA9643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4D39-7B10-4446-B26A-F989D10A2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6EF8-CF6A-4972-8DD0-08A493CA9643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4D39-7B10-4446-B26A-F989D10A2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6EF8-CF6A-4972-8DD0-08A493CA9643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4D39-7B10-4446-B26A-F989D10A2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F926EF8-CF6A-4972-8DD0-08A493CA9643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D64D39-7B10-4446-B26A-F989D10A225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12167"/>
          </a:xfrm>
        </p:spPr>
        <p:txBody>
          <a:bodyPr>
            <a:normAutofit/>
          </a:bodyPr>
          <a:lstStyle/>
          <a:p>
            <a:r>
              <a:rPr lang="ru-RU" sz="5400" dirty="0" smtClean="0"/>
              <a:t>12 декабря 1993 год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1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76872"/>
            <a:ext cx="5616624" cy="41285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07603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Права  человека – это определенные правила, которыми может пользоваться человек в обществе.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Обязанности – это мера должного поведения человека, которая предусмотрена законом и охраняется государством.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2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онституц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548680"/>
            <a:ext cx="468052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2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33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12 декабря 1993 год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декабря 1993 год</dc:title>
  <dc:creator>user</dc:creator>
  <cp:lastModifiedBy>user</cp:lastModifiedBy>
  <cp:revision>7</cp:revision>
  <dcterms:created xsi:type="dcterms:W3CDTF">2014-01-18T16:13:09Z</dcterms:created>
  <dcterms:modified xsi:type="dcterms:W3CDTF">2014-01-19T13:19:36Z</dcterms:modified>
</cp:coreProperties>
</file>