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380" autoAdjust="0"/>
  </p:normalViewPr>
  <p:slideViewPr>
    <p:cSldViewPr>
      <p:cViewPr varScale="1">
        <p:scale>
          <a:sx n="63" d="100"/>
          <a:sy n="63" d="100"/>
        </p:scale>
        <p:origin x="-1362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29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B38192-B66E-44E0-AD4B-FEFC9110DCFB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4EFE3A-963F-4BF1-90F5-C9ADC052E0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EFE3A-963F-4BF1-90F5-C9ADC052E07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3790-08A5-41FF-9050-E72E811E8E10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43B7A-F056-4C17-9826-ACD9FBE5A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3790-08A5-41FF-9050-E72E811E8E10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43B7A-F056-4C17-9826-ACD9FBE5A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3790-08A5-41FF-9050-E72E811E8E10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43B7A-F056-4C17-9826-ACD9FBE5A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3790-08A5-41FF-9050-E72E811E8E10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43B7A-F056-4C17-9826-ACD9FBE5A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3790-08A5-41FF-9050-E72E811E8E10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43B7A-F056-4C17-9826-ACD9FBE5A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3790-08A5-41FF-9050-E72E811E8E10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43B7A-F056-4C17-9826-ACD9FBE5A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3790-08A5-41FF-9050-E72E811E8E10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43B7A-F056-4C17-9826-ACD9FBE5A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3790-08A5-41FF-9050-E72E811E8E10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43B7A-F056-4C17-9826-ACD9FBE5A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3790-08A5-41FF-9050-E72E811E8E10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43B7A-F056-4C17-9826-ACD9FBE5A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3790-08A5-41FF-9050-E72E811E8E10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43B7A-F056-4C17-9826-ACD9FBE5A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3790-08A5-41FF-9050-E72E811E8E10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43B7A-F056-4C17-9826-ACD9FBE5A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F3790-08A5-41FF-9050-E72E811E8E10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43B7A-F056-4C17-9826-ACD9FBE5A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&#1048;&#1088;&#1080;&#1085;&#1072;\Documents\&#1044;&#1077;&#1090;&#1089;&#1082;&#1072;&#1103;%20&#1052;&#1091;&#1079;&#1099;&#1082;&#1072;%20-%20&#1058;&#1072;&#1085;&#1077;&#1094;.mp3" TargetMode="Externa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2763738"/>
          </a:xfrm>
          <a:ln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ГБОУ СОШ «Школа здоровья» № 1008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</a:rPr>
              <a:t>Урок русского языка</a:t>
            </a:r>
            <a:br>
              <a:rPr lang="ru-RU" sz="54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</a:rPr>
              <a:t>2 класс</a:t>
            </a:r>
            <a:endParaRPr lang="ru-RU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Учитель: </a:t>
            </a:r>
            <a:r>
              <a:rPr lang="ru-RU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Шнырёва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Ирина Юрьевна</a:t>
            </a:r>
          </a:p>
          <a:p>
            <a:endParaRPr lang="ru-RU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  <a:t>2012 год</a:t>
            </a:r>
            <a:endParaRPr lang="ru-RU" sz="2000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922114"/>
          </a:xfr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Соедини согласные с гласными, вспомни изученные орфограммы.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179512" y="1196752"/>
            <a:ext cx="914400" cy="842392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ж</a:t>
            </a:r>
            <a:endParaRPr lang="ru-RU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4499992" y="1988840"/>
            <a:ext cx="914400" cy="9144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179512" y="4077072"/>
            <a:ext cx="914400" cy="9144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rgbClr val="00B050"/>
                </a:solidFill>
              </a:rPr>
              <a:t>щ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6660232" y="1196752"/>
            <a:ext cx="914400" cy="9144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у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7956376" y="1628800"/>
            <a:ext cx="914400" cy="9144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251520" y="5013176"/>
            <a:ext cx="914400" cy="9144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</a:rPr>
              <a:t>ч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5796136" y="5445224"/>
            <a:ext cx="927720" cy="850776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323528" y="2996952"/>
            <a:ext cx="914400" cy="9144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</a:rPr>
              <a:t>ч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251520" y="2060848"/>
            <a:ext cx="914400" cy="9144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ш</a:t>
            </a:r>
            <a:endParaRPr lang="ru-RU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5796136" y="3429000"/>
            <a:ext cx="999728" cy="922784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323528" y="5943600"/>
            <a:ext cx="914400" cy="9144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rgbClr val="00B050"/>
                </a:solidFill>
              </a:rPr>
              <a:t>щ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6372200" y="4437112"/>
            <a:ext cx="914400" cy="9144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у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5" y="5431790"/>
            <a:ext cx="1475656" cy="142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80920" cy="2852936"/>
          </a:xfrm>
          <a:ln>
            <a:solidFill>
              <a:schemeClr val="tx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Тема урока: </a:t>
            </a:r>
            <a:r>
              <a:rPr lang="ru-RU" i="1" dirty="0" smtClean="0">
                <a:solidFill>
                  <a:srgbClr val="FF0000"/>
                </a:solidFill>
              </a:rPr>
              <a:t>«Слова с сочетаниями </a:t>
            </a:r>
            <a:r>
              <a:rPr lang="ru-RU" i="1" dirty="0" err="1" smtClean="0">
                <a:solidFill>
                  <a:srgbClr val="FF0000"/>
                </a:solidFill>
              </a:rPr>
              <a:t>жи-ши</a:t>
            </a:r>
            <a:r>
              <a:rPr lang="ru-RU" i="1" dirty="0" smtClean="0">
                <a:solidFill>
                  <a:srgbClr val="FF0000"/>
                </a:solidFill>
              </a:rPr>
              <a:t>, </a:t>
            </a:r>
            <a:r>
              <a:rPr lang="ru-RU" i="1" dirty="0" err="1" smtClean="0">
                <a:solidFill>
                  <a:srgbClr val="FF0000"/>
                </a:solidFill>
              </a:rPr>
              <a:t>ча-ща</a:t>
            </a:r>
            <a:r>
              <a:rPr lang="ru-RU" i="1" dirty="0" smtClean="0">
                <a:solidFill>
                  <a:srgbClr val="FF0000"/>
                </a:solidFill>
              </a:rPr>
              <a:t>, </a:t>
            </a:r>
            <a:r>
              <a:rPr lang="ru-RU" i="1" dirty="0" err="1" smtClean="0">
                <a:solidFill>
                  <a:srgbClr val="FF0000"/>
                </a:solidFill>
              </a:rPr>
              <a:t>чу-щу</a:t>
            </a:r>
            <a:r>
              <a:rPr lang="ru-RU" i="1" dirty="0" smtClean="0">
                <a:solidFill>
                  <a:srgbClr val="FF0000"/>
                </a:solidFill>
              </a:rPr>
              <a:t>».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Цель урока: </a:t>
            </a:r>
            <a:r>
              <a:rPr lang="ru-RU" i="1" dirty="0" smtClean="0">
                <a:solidFill>
                  <a:srgbClr val="FF0000"/>
                </a:solidFill>
              </a:rPr>
              <a:t>«Закреплять умение писать слова с сочетаниями </a:t>
            </a:r>
            <a:r>
              <a:rPr lang="ru-RU" i="1" dirty="0" err="1" smtClean="0">
                <a:solidFill>
                  <a:srgbClr val="FF0000"/>
                </a:solidFill>
              </a:rPr>
              <a:t>жи-ши</a:t>
            </a:r>
            <a:r>
              <a:rPr lang="ru-RU" i="1" dirty="0" smtClean="0">
                <a:solidFill>
                  <a:srgbClr val="FF0000"/>
                </a:solidFill>
              </a:rPr>
              <a:t>, </a:t>
            </a:r>
            <a:r>
              <a:rPr lang="ru-RU" i="1" dirty="0" err="1" smtClean="0">
                <a:solidFill>
                  <a:srgbClr val="FF0000"/>
                </a:solidFill>
              </a:rPr>
              <a:t>ча-ща</a:t>
            </a:r>
            <a:r>
              <a:rPr lang="ru-RU" i="1" dirty="0" smtClean="0">
                <a:solidFill>
                  <a:srgbClr val="FF0000"/>
                </a:solidFill>
              </a:rPr>
              <a:t>, </a:t>
            </a:r>
            <a:r>
              <a:rPr lang="ru-RU" i="1" dirty="0" err="1" smtClean="0">
                <a:solidFill>
                  <a:srgbClr val="FF0000"/>
                </a:solidFill>
              </a:rPr>
              <a:t>чу-щу</a:t>
            </a:r>
            <a:r>
              <a:rPr lang="ru-RU" i="1" dirty="0" smtClean="0">
                <a:solidFill>
                  <a:srgbClr val="FF0000"/>
                </a:solidFill>
              </a:rPr>
              <a:t>».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2924944"/>
            <a:ext cx="7848872" cy="39330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План работы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Чистописание.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Закрепление изученного материала: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письмо по памяти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составление предложений.  (Работа в группах).</a:t>
            </a:r>
          </a:p>
          <a:p>
            <a:pPr marL="514350" indent="-514350">
              <a:buNone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3)   Подведение итогов урока.</a:t>
            </a:r>
          </a:p>
          <a:p>
            <a:pPr marL="514350" indent="-514350">
              <a:buNone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4)   Домашнее задание.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7816" y="5517232"/>
            <a:ext cx="1656184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0"/>
            <a:ext cx="0" cy="15567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6330"/>
          </a:xfrm>
          <a:ln>
            <a:solidFill>
              <a:schemeClr val="tx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Ча</a:t>
            </a:r>
            <a:r>
              <a:rPr lang="ru-RU" sz="5400" dirty="0" smtClean="0">
                <a:solidFill>
                  <a:schemeClr val="bg2">
                    <a:lumMod val="10000"/>
                  </a:schemeClr>
                </a:solidFill>
              </a:rPr>
              <a:t>совщик, при</a:t>
            </a:r>
            <a:r>
              <a:rPr lang="ru-RU" sz="5400" dirty="0" smtClean="0">
                <a:solidFill>
                  <a:srgbClr val="FF0000"/>
                </a:solidFill>
              </a:rPr>
              <a:t>щу</a:t>
            </a:r>
            <a:r>
              <a:rPr lang="ru-RU" sz="5400" dirty="0" smtClean="0">
                <a:solidFill>
                  <a:schemeClr val="bg2">
                    <a:lumMod val="10000"/>
                  </a:schemeClr>
                </a:solidFill>
              </a:rPr>
              <a:t>рив глаз, чинит </a:t>
            </a:r>
            <a:r>
              <a:rPr lang="ru-RU" sz="5400" dirty="0" smtClean="0">
                <a:solidFill>
                  <a:srgbClr val="FF0000"/>
                </a:solidFill>
              </a:rPr>
              <a:t>ча</a:t>
            </a:r>
            <a:r>
              <a:rPr lang="ru-RU" sz="5400" dirty="0" smtClean="0">
                <a:solidFill>
                  <a:schemeClr val="bg2">
                    <a:lumMod val="10000"/>
                  </a:schemeClr>
                </a:solidFill>
              </a:rPr>
              <a:t>сики для нас. </a:t>
            </a:r>
            <a:endParaRPr lang="ru-RU" sz="54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8066" y="4163981"/>
            <a:ext cx="2176062" cy="1569275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0" y="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79512" y="190133"/>
            <a:ext cx="8964488" cy="62170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часы идут, идут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Тик-так, тик-так,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доме кто умеет так?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Это маятник в часах,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Отбивает каждый такт 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в часах сидит кукушка,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 неё своя избушка. 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Прокукует птичка время,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Снова спрячется за дверью, 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Стрелки движутся по кругу.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касаются друг друга. 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Повернёмся мы с тобой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Против стрелки часовой. 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часы идут, идут,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Иногда вдруг отстают. 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бывает, что спешат,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Словно убежать хотят!        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Если их не заведут,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 они совсем встают. 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484784"/>
            <a:ext cx="3888432" cy="3236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0" y="0"/>
            <a:ext cx="0" cy="4221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Детская Музыка - Танец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948264" y="5373216"/>
          <a:ext cx="889000" cy="685800"/>
        </p:xfrm>
        <a:graphic>
          <a:graphicData uri="http://schemas.openxmlformats.org/presentationml/2006/ole">
            <p:oleObj spid="_x0000_s1026" name="Объект упаковщика для оболочки" showAsIcon="1" r:id="rId6" imgW="889200" imgH="68580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5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3110"/>
            <a:ext cx="9144000" cy="2862322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Первые часы были солнечными. Затем появились водяные часы. В</a:t>
            </a:r>
            <a:r>
              <a:rPr kumimoji="0" lang="ru-RU" sz="36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Китае существовали необычные огненные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часы. Позже появились песочные часы, цветочные часы.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688423"/>
            <a:ext cx="1440160" cy="239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573016"/>
            <a:ext cx="1908051" cy="2528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5429250"/>
            <a:ext cx="2133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2852936"/>
            <a:ext cx="28575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542925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764704"/>
            <a:ext cx="6264696" cy="4216539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chemeClr val="accent3">
                    <a:lumMod val="50000"/>
                  </a:schemeClr>
                </a:solidFill>
              </a:rPr>
              <a:t>Домашнее задание:</a:t>
            </a:r>
          </a:p>
          <a:p>
            <a:endParaRPr lang="ru-RU" sz="4400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3600" b="1" dirty="0" smtClean="0"/>
              <a:t>найти и записать строфы из стихотворений русских поэтов, в которых встретятся слова с данными орфограммами. </a:t>
            </a:r>
            <a:endParaRPr lang="ru-RU" sz="36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5157192"/>
            <a:ext cx="1814575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15200" y="5229200"/>
            <a:ext cx="1628800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57192"/>
            <a:ext cx="1944216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471</TotalTime>
  <Words>228</Words>
  <Application>Microsoft Office PowerPoint</Application>
  <PresentationFormat>Экран (4:3)</PresentationFormat>
  <Paragraphs>50</Paragraphs>
  <Slides>7</Slides>
  <Notes>1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Тема Office</vt:lpstr>
      <vt:lpstr>Объект упаковщика для оболочки</vt:lpstr>
      <vt:lpstr>ГБОУ СОШ «Школа здоровья» № 1008  Урок русского языка 2 класс</vt:lpstr>
      <vt:lpstr>Соедини согласные с гласными, вспомни изученные орфограммы.</vt:lpstr>
      <vt:lpstr>Тема урока: «Слова с сочетаниями жи-ши, ча-ща, чу-щу». Цель урока: «Закреплять умение писать слова с сочетаниями жи-ши, ча-ща, чу-щу».</vt:lpstr>
      <vt:lpstr>Часовщик, прищурив глаз, чинит часики для нас. </vt:lpstr>
      <vt:lpstr>Слайд 5</vt:lpstr>
      <vt:lpstr>Слайд 6</vt:lpstr>
      <vt:lpstr>Слайд 7</vt:lpstr>
    </vt:vector>
  </TitlesOfParts>
  <Company>USN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русского языка 2 класс</dc:title>
  <dc:creator>c400</dc:creator>
  <cp:lastModifiedBy>c400</cp:lastModifiedBy>
  <cp:revision>62</cp:revision>
  <dcterms:created xsi:type="dcterms:W3CDTF">2012-11-12T17:20:39Z</dcterms:created>
  <dcterms:modified xsi:type="dcterms:W3CDTF">2012-12-17T17:58:27Z</dcterms:modified>
</cp:coreProperties>
</file>