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2"/>
  </p:notesMasterIdLst>
  <p:sldIdLst>
    <p:sldId id="256" r:id="rId5"/>
    <p:sldId id="257" r:id="rId6"/>
    <p:sldId id="258" r:id="rId7"/>
    <p:sldId id="260" r:id="rId8"/>
    <p:sldId id="262" r:id="rId9"/>
    <p:sldId id="268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405B9E1-027F-4869-A1C1-BCA9814EC1E2}">
          <p14:sldIdLst>
            <p14:sldId id="256"/>
            <p14:sldId id="257"/>
            <p14:sldId id="258"/>
            <p14:sldId id="260"/>
            <p14:sldId id="262"/>
            <p14:sldId id="268"/>
            <p14:sldId id="26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" initials="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2" autoAdjust="0"/>
    <p:restoredTop sz="86428" autoAdjust="0"/>
  </p:normalViewPr>
  <p:slideViewPr>
    <p:cSldViewPr>
      <p:cViewPr>
        <p:scale>
          <a:sx n="100" d="100"/>
          <a:sy n="100" d="100"/>
        </p:scale>
        <p:origin x="-5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29T20:59:58.947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A996-7B3A-47BC-BAAD-D4093138F6B2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05570-1776-4775-B563-3BC477EBB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34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05570-1776-4775-B563-3BC477EBB3C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69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05570-1776-4775-B563-3BC477EBB3C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2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05570-1776-4775-B563-3BC477EBB3C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215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05570-1776-4775-B563-3BC477EBB3C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89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33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78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43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59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83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27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478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94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738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48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72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61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04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505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01696-9E5E-4491-808C-20AB79DA7EC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63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75C31-99CD-49AB-8D08-5B9CE6DDE2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26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E4E30-6A7C-4E32-BF8A-01045FFABD2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329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26E89-9FFA-47DC-BCD1-3A083E1728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244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19F57-50A2-4404-8D44-1309E1362FD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0208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B4551-9AB1-4BBD-B236-1913BAD37BF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05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BB179-CDE4-4F77-BC62-1564C10DD7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9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026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7DBD2-9D32-410B-8867-E14797C37F2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22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C80AF-EF22-4F11-A07C-4BBB24A350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352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BBB9-1E6D-4FF9-8FCC-2413EB428B2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798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5197D-BBD0-44D2-9AFC-16057C86E0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73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61EC3-B625-4104-BDBA-670982BBC0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555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B61D8-0C2C-4197-A7C9-BA7452DC74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869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6264B-74D2-4672-9C31-39FE314F98A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126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67A2-82A4-4132-9C1A-14A079F4356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300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6584-E578-4146-8038-29222BA4869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007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719AE-505E-4C8A-98F4-B38B704AA8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17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2303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262D5-F2B7-4B04-B5F4-4A471660A18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2755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A9156-CF6B-4038-B5A5-F5413AABCDC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8073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DFC5-D218-4413-B537-184DC464E9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787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78FBB-68D8-4960-8AA6-49C4648E09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547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16182-16D4-4410-B17B-C7BAFF12480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79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D1C07-E8AA-4009-AD38-2D587DA2C1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2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9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81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26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78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35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D502A-F14E-4E90-B66A-E7CFC123ACFB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692C5-62F4-47E6-A949-9DD4985C9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95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9608C-3C50-40E9-BCD4-9029805990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C38F9-5AA3-4DA3-A00D-395751779F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0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4232BC-AD4E-48D8-B244-B0110D9F02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FE5934-286E-4CE7-998C-92ACBD191E18}" type="slidenum">
              <a:rPr lang="ru-RU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9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Светлана\Desktop\шаблоны презент\2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 rot="1255102">
            <a:off x="6660232" y="2780928"/>
            <a:ext cx="1224136" cy="1368152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559000">
            <a:off x="3716288" y="2780928"/>
            <a:ext cx="1152128" cy="1368152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rot="1424307">
            <a:off x="755650" y="2780928"/>
            <a:ext cx="1224062" cy="1368152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kern="0" dirty="0" smtClean="0">
              <a:solidFill>
                <a:srgbClr val="FFFFFF"/>
              </a:solidFill>
              <a:latin typeface="Constanti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kern="0" dirty="0" smtClean="0">
              <a:solidFill>
                <a:srgbClr val="FFFFFF"/>
              </a:solidFill>
              <a:latin typeface="Constanti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kern="0" dirty="0" smtClean="0">
              <a:solidFill>
                <a:srgbClr val="FFFFFF"/>
              </a:solidFill>
              <a:latin typeface="Constanti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31 января .</a:t>
            </a:r>
            <a:br>
              <a:rPr lang="ru-RU" sz="3600" i="1" dirty="0" smtClean="0"/>
            </a:br>
            <a:r>
              <a:rPr lang="ru-RU" sz="3600" i="1" dirty="0" smtClean="0"/>
              <a:t>Классная работа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681142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Молодец!                             Буду стараться!                                  Отдохну!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8825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Светлана\Desktop\шаблоны презент\2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83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543800" cy="12144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66"/>
                </a:solidFill>
              </a:rPr>
              <a:t>Словарный диктант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dirty="0"/>
              <a:t>З</a:t>
            </a:r>
            <a:r>
              <a:rPr lang="ru-RU" sz="2800" dirty="0" smtClean="0"/>
              <a:t>аписать одним словом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узкие стальные полозья, прикрепляемые к обуви для катания на льду;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285749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285992"/>
            <a:ext cx="6072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</a:t>
            </a: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ребёнок </a:t>
            </a:r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женского пола;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714620"/>
            <a:ext cx="6500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топкое место, очень увлажнённый участок земли со стоячей водой и зыбкой</a:t>
            </a:r>
          </a:p>
          <a:p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поверхностью;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000505"/>
            <a:ext cx="6572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маленькая серо-коричневая птица, </a:t>
            </a:r>
          </a:p>
          <a:p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живущая вблизи домов;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4857760"/>
            <a:ext cx="6572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сшитые листы чистой разлинованной бумаги в обложке;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034" y="5929330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Коньки, девочка, болото, воробей, тетрадь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9061" y="1455013"/>
            <a:ext cx="8229600" cy="509098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65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ветлана\Desktop\шаблоны презент\2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31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ru-RU" sz="31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Непроизносимые согласные</a:t>
            </a:r>
            <a:r>
              <a:rPr lang="ru-RU" sz="2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/>
              <a:t>Назовите лишнее </a:t>
            </a:r>
            <a:r>
              <a:rPr lang="ru-RU" sz="3600" i="1" dirty="0" smtClean="0"/>
              <a:t>слово</a:t>
            </a:r>
          </a:p>
          <a:p>
            <a:pPr marL="0" indent="0">
              <a:buNone/>
            </a:pPr>
            <a:r>
              <a:rPr lang="ru-RU" sz="3600" i="1" dirty="0"/>
              <a:t>	</a:t>
            </a:r>
            <a:r>
              <a:rPr lang="ru-RU" sz="36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Тростник , редкий, прелестный, морской, счастливый, капустный.</a:t>
            </a:r>
          </a:p>
          <a:p>
            <a:pPr marL="0" indent="0">
              <a:buNone/>
            </a:pPr>
            <a:endParaRPr lang="ru-RU" sz="36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600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>
              <a:buNone/>
            </a:pPr>
            <a:endParaRPr lang="ru-RU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5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шаблоны презент\2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3326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onstantia" pitchFamily="18" charset="0"/>
              </a:rPr>
              <a:t>Иногда согласные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Constantia" pitchFamily="18" charset="0"/>
              </a:rPr>
              <a:t>Играют с нами в прятки: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Constantia" pitchFamily="18" charset="0"/>
              </a:rPr>
              <a:t>Они не произносятся,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Constantia" pitchFamily="18" charset="0"/>
              </a:rPr>
              <a:t>Но пишутся в тетрадке.</a:t>
            </a:r>
            <a:endParaRPr lang="ru-RU" sz="2800" dirty="0">
              <a:solidFill>
                <a:srgbClr val="C00000"/>
              </a:solidFill>
              <a:latin typeface="Constantia" pitchFamily="18" charset="0"/>
            </a:endParaRPr>
          </a:p>
        </p:txBody>
      </p:sp>
      <p:pic>
        <p:nvPicPr>
          <p:cNvPr id="15362" name="Picture 2" descr="http://funforkids.ru/pictures/mame/mame0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564015"/>
            <a:ext cx="4392488" cy="2470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4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шаблоны презент\2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0"/>
            <a:ext cx="4648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600" dirty="0" err="1" smtClean="0">
                <a:solidFill>
                  <a:srgbClr val="000066"/>
                </a:solidFill>
              </a:rPr>
              <a:t>Мес</a:t>
            </a:r>
            <a:r>
              <a:rPr lang="ru-RU" sz="6600" dirty="0" smtClean="0">
                <a:solidFill>
                  <a:srgbClr val="009900"/>
                </a:solidFill>
              </a:rPr>
              <a:t>*</a:t>
            </a:r>
            <a:r>
              <a:rPr lang="ru-RU" sz="6600" dirty="0" err="1" smtClean="0">
                <a:solidFill>
                  <a:srgbClr val="000066"/>
                </a:solidFill>
              </a:rPr>
              <a:t>ность</a:t>
            </a:r>
            <a:r>
              <a:rPr lang="ru-RU" sz="6600" dirty="0" smtClean="0">
                <a:solidFill>
                  <a:srgbClr val="000066"/>
                </a:solidFill>
              </a:rPr>
              <a:t>,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41325" y="1371600"/>
            <a:ext cx="44354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6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опас</a:t>
            </a:r>
            <a:r>
              <a:rPr lang="ru-RU" sz="660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ru-RU" sz="66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ный,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953000" y="1295400"/>
            <a:ext cx="3962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2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вес</a:t>
            </a:r>
            <a:r>
              <a:rPr lang="ru-RU" sz="720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ru-RU" sz="72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ник,</a:t>
            </a:r>
            <a:endParaRPr lang="ru-RU" sz="960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93725" y="2627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12725" y="2932113"/>
            <a:ext cx="481647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2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хрус</a:t>
            </a:r>
            <a:r>
              <a:rPr lang="ru-RU" sz="720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ru-RU" sz="72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нуть,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724400" y="2970213"/>
            <a:ext cx="4419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2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свис</a:t>
            </a:r>
            <a:r>
              <a:rPr lang="ru-RU" sz="720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ru-RU" sz="72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нул,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105400" y="0"/>
            <a:ext cx="381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ужас</a:t>
            </a:r>
            <a:r>
              <a:rPr lang="ru-RU" sz="600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ru-RU" sz="60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ный,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0" y="4760913"/>
            <a:ext cx="4572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капус</a:t>
            </a:r>
            <a:r>
              <a:rPr lang="ru-RU" sz="6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ru-RU" sz="6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ный</a:t>
            </a:r>
            <a:r>
              <a:rPr lang="ru-RU" sz="6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937125" y="4648200"/>
            <a:ext cx="35210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6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яс</a:t>
            </a:r>
            <a:r>
              <a:rPr lang="ru-RU" sz="660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ru-RU" sz="66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ный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752600" y="381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-762000" y="990600"/>
            <a:ext cx="762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9601200" y="1143000"/>
            <a:ext cx="5683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-773113" y="2398713"/>
            <a:ext cx="6032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9491663" y="2897188"/>
            <a:ext cx="5683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-709613" y="5294313"/>
            <a:ext cx="404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-777875" y="4648200"/>
            <a:ext cx="5683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87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67 -0.0067 L 0.25 -0.1419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-67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00231 L -0.35608 0.0309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69195E-6 L 0.31667 0.07771 " pathEditMode="relative" ptsTypes="AA">
                                      <p:cBhvr>
                                        <p:cTn id="62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9408E-6 L -0.30834 0.0111 " pathEditMode="relative" ptsTypes="AA">
                                      <p:cBhvr>
                                        <p:cTn id="66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2 0.00879 L 0.31232 0.0198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4" grpId="0"/>
      <p:bldP spid="16396" grpId="0"/>
      <p:bldP spid="16397" grpId="0"/>
      <p:bldP spid="16399" grpId="0"/>
      <p:bldP spid="16401" grpId="0"/>
      <p:bldP spid="16403" grpId="0"/>
      <p:bldP spid="16405" grpId="0"/>
      <p:bldP spid="164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0066"/>
                </a:solidFill>
              </a:rPr>
              <a:t>Рассказ о зиме</a:t>
            </a:r>
            <a:endParaRPr lang="ru-RU" sz="2800" b="1" i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1800" dirty="0"/>
              <a:t> </a:t>
            </a:r>
            <a:r>
              <a:rPr lang="ru-RU" sz="2400" b="1" i="1" dirty="0" smtClean="0"/>
              <a:t>Холодная зима, метели, деревья в снегу, сугробы, искрятся на свету, ребятам не страшна зима, играют в снежки, лепят, коньки, варежки.</a:t>
            </a:r>
            <a:endParaRPr lang="ru-RU" sz="2400" b="1" i="1" dirty="0"/>
          </a:p>
        </p:txBody>
      </p:sp>
      <p:pic>
        <p:nvPicPr>
          <p:cNvPr id="4" name="Picture 5" descr="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2276872"/>
            <a:ext cx="8856984" cy="4392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811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шаблоны презент\2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1359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5400" b="1" i="1" dirty="0" smtClean="0">
                <a:solidFill>
                  <a:srgbClr val="800000"/>
                </a:solidFill>
              </a:rPr>
              <a:t>Оцените себя: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79388" y="1557338"/>
            <a:ext cx="871378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«Я сегодня работал лучше, чем обычно»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«Я доволен своей работой»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«Я мог бы работать лучше»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72313" y="1714500"/>
            <a:ext cx="1000125" cy="10001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72313" y="3071813"/>
            <a:ext cx="1000125" cy="10001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72313" y="4500563"/>
            <a:ext cx="1000125" cy="10001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56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178</Words>
  <Application>Microsoft Office PowerPoint</Application>
  <PresentationFormat>Экран (4:3)</PresentationFormat>
  <Paragraphs>54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Тема Office</vt:lpstr>
      <vt:lpstr>1_Тема Office</vt:lpstr>
      <vt:lpstr>8_Оформление по умолчанию</vt:lpstr>
      <vt:lpstr>7_Оформление по умолчанию</vt:lpstr>
      <vt:lpstr>31 января . Классная работа.</vt:lpstr>
      <vt:lpstr>Словарный диктант Записать одним словом</vt:lpstr>
      <vt:lpstr> Тема урока. Непроизносимые согласные. </vt:lpstr>
      <vt:lpstr>Презентация PowerPoint</vt:lpstr>
      <vt:lpstr>Презентация PowerPoint</vt:lpstr>
      <vt:lpstr>Рассказ о зиме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 января . Классная работа.</dc:title>
  <dc:creator>Светлана</dc:creator>
  <cp:lastModifiedBy>Светлана</cp:lastModifiedBy>
  <cp:revision>20</cp:revision>
  <dcterms:created xsi:type="dcterms:W3CDTF">2013-01-27T10:31:04Z</dcterms:created>
  <dcterms:modified xsi:type="dcterms:W3CDTF">2013-01-29T16:39:29Z</dcterms:modified>
</cp:coreProperties>
</file>