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2BFD0C-770C-4C40-BBF9-EA25EB945D9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249DE3-0264-4AAE-A5BA-9FA3243541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#!/yandsearch?text=&#1082;&#1072;&#1088;&#1090;&#1080;&#1085;&#1082;&#1072; &#1095;&#1077;&#1088;&#1077;&#1087;&#1072;&#1096;&#1082;&#1080;&amp;pos=7&amp;uinfo=sw-1079-sh-534-fw-854-fh-448-pd-1&amp;rpt=simage&amp;img_url=http%3A%2F%2Fi029.radikal.ru%2F1010%2Fe7%2Fb64edf8ab88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#!/yandsearch?p=1&amp;text=&#1082;&#1072;&#1088;&#1090;&#1080;&#1085;&#1082;&#1072; &#1074;&#1086;&#1083;&#1082;&#1072; &#1076;&#1083;&#1103; &#1076;&#1077;&#1090;&#1077;&#1081;&amp;pos=30&amp;uinfo=sw-1079-sh-534-fw-854-fh-448-pd-1&amp;rpt=simage&amp;img_url=http%3A%2F%2Fimg-fotki.yandex.ru%2Fget%2F4414%2F89635038.619%2F0_6fb0f_a5507aa4_X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images.yandex.ru/#!/yandsearch?text=&#1072;&#1085;&#1080;&#1084;&#1072;&#1096;&#1082;&#1072; &#1096;&#1082;&#1086;&#1083;&#1100;&#1085;&#1080;&#1082;&#1080; &amp;pos=4&amp;uinfo=sw-1079-sh-534-fw-854-fh-448-pd-1&amp;rpt=simage&amp;img_url=http%3A%2F%2Fanyamashka.ru%2F_ph%2F96%2F2%2F265916232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#!/yandsearch?source=wiz&amp;uinfo=sw-1079-sh-534-fw-854-fh-448-pd-1&amp;p=1&amp;text=&#1082;&#1072;&#1088;&#1090;&#1080;&#1085;&#1082;&#1072; &#1089;&#1082;&#1072;&#1079;&#1086;&#1095;&#1085;&#1086;&#1075;&#1086; &#1075;&#1086;&#1088;&#1086;&#1076;&#1072;&amp;noreask=1&amp;pos=52&amp;rpt=simage&amp;lr=213&amp;img_url=http%3A%2F%2Fimg-fotki.yandex.ru%2Fget%2F5009%2Fsvetlera.3ec%2F0_637ed_80ad0adf_S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ages.yandex.ru/#!/yandsearch?p=1&amp;text=&#1072;&#1085;&#1080;&#1084;&#1072;&#1096;&#1082;&#1072; &#1082;&#1072;&#1088;&#1090;&#1080;&#1085;&#1082;&#1072; &#1079;&#1072;&#1103;&#1094; &#1076;&#1083;&#1103; &#1076;&#1077;&#1090;&#1077;&#1081;&amp;pos=53&amp;uinfo=sw-1079-sh-534-fw-854-fh-448-pd-1&amp;rpt=simage&amp;img_url=http%3A%2F%2Fswetlanka.ru%2Fwp-content%2Fuploads%2F2009%2F04%2Fzaya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#!/yandsearch?p=1&amp;text=&#1082;&#1072;&#1088;&#1090;&#1080;&#1085;&#1082;&#1072; &#1087;&#1088;&#1080;&#1083;&#1072;&#1075;&#1072;&#1090;&#1077;&#1083;&#1100;&#1085;&#1099;&#1077;&amp;pos=39&amp;uinfo=sw-1079-sh-534-fw-854-fh-448-pd-1&amp;rpt=simage&amp;img_url=http%3A%2F%2Fimg.labirint.ru%2Fimages%2Fcomments_pic%2F0845%2F01labdapq122589089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mages.yandex.ru/#!/yandsearch?source=psearch&amp;uinfo=sw-1079-sh-534-fw-854-fh-448-pd-1&amp;text=&#1072;&#1085;&#1080;&#1084;&#1072;&#1096;&#1082;&#1072; &#1082;&#1083;&#1086;&#1091;&#1085;&#1099;&amp;noreask=1&amp;pos=2&amp;lr=213&amp;rpt=simage&amp;img_url=http%3A%2F%2Fimg01.chitalnya.ru%2Fupload2%2F778%2F619330705143511296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#!/yandsearch?text=&#1082;&#1072;&#1088;&#1090;&#1080;&#1085;&#1082;&#1072; &#1077;&#1078;&#1080;&#1082;&#1072;&amp;pos=3&amp;uinfo=sw-1079-sh-534-fw-854-fh-448-pd-1&amp;rpt=simage&amp;img_url=http%3A%2F%2Fwww.images-photo.ru%2F_ph%2F24%2F2%2F91924896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A%D0%B0%D1%80%D1%82%D0%B8%D0%BD%D0%BA%D0%B0%20%D0%B1%D0%B5%D0%BB%D0%BE%D1%87%D0%BA%D0%B0%20%D0%B4%D0%BB%D1%8F%20%D0%B4%D0%B5%D1%82%D0%B5%D0%B9&amp;img_url=http%3A%2F%2Fdl4.glitter-graphics.net%2Fpub%2F1115%2F1115044flzcdlh3x6.gif&amp;pos=2&amp;uinfo=sw-1079-sh-534-fw-854-fh-448-pd-1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#!/yandsearch?text=&#1082;&#1072;&#1088;&#1090;&#1080;&#1085;&#1082;&#1072; &#1083;&#1103;&#1075;&#1091;&#1096;&#1082;&#1072; &#1076;&#1083;&#1103; &#1076;&#1077;&#1090;&#1077;&#1081;&amp;pos=12&amp;uinfo=sw-1079-sh-534-fw-854-fh-448-pd-1&amp;rpt=simage&amp;img_url=http%3A%2F%2Fimg1.liveinternet.ru%2Fimages%2Fattach%2Fc%2F2%2F67%2F505%2F67505582_c73aa211487042759d548bc31b7d03e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images.yandex.ru/#!/yandsearch?text=&#1082;&#1072;&#1088;&#1090;&#1080;&#1085;&#1082;&#1072; &#1084;&#1099;&#1096;&#1082;&#1072; &#1076;&#1083;&#1103; &#1076;&#1077;&#1090;&#1077;&#1081;&amp;pos=1&amp;uinfo=sw-1079-sh-534-fw-854-fh-448-pd-1&amp;rpt=simage&amp;img_url=http%3A%2F%2Fimg-fotki.yandex.ru%2Fget%2F3712%2Fsunnytv.6%2F0_332cc_bc3b7601_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русского </a:t>
            </a:r>
            <a:r>
              <a:rPr lang="ru-RU" dirty="0"/>
              <a:t>я</a:t>
            </a:r>
            <a:r>
              <a:rPr lang="ru-RU" dirty="0" smtClean="0"/>
              <a:t>зыка в 3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6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У этой малышки твёрдая рубашка.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Знаю я из книжки, это -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928375"/>
            <a:ext cx="558011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Дружбу водит он с лисой,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Для других ужасно злой.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Всё зубами щёлк да щёлк,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Очень страшный серый …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7171" name="Picture 3" descr="http://alamandi-club.com/upload/forum/7a11b4e2deb114a385a0f1f3cd4cc5d8.jpg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6597" y="93447"/>
            <a:ext cx="320789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www.coollady.ru/puc/2/riska/1/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" y="2363806"/>
            <a:ext cx="33432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848872" cy="621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Выбери правильный ответ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имя прилагательное обозначает : </a:t>
            </a:r>
            <a:endParaRPr lang="ru-RU" sz="3200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действие предмета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предмет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признак предмета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отвечает на вопросы:</a:t>
            </a:r>
            <a:endParaRPr lang="ru-RU" sz="3200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кто? что?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какой? Какая? Какое?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то делает?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8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Спишите</a:t>
            </a:r>
            <a:r>
              <a:rPr lang="ru-RU" sz="32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имена прилагательные:</a:t>
            </a:r>
          </a:p>
          <a:p>
            <a:endParaRPr lang="ru-RU" sz="3200" i="1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год, нашёл, глубокий, крохотный, малыш, ласковая ,сообразительные, спасает, красивый, глубина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sevelina.ru/files/2010/08/%D0%91%D0%B5%D0%B7%D0%B8%D0%BC%D0%B5%D0%BD%D0%B8-1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908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Начнём мы нашу работу по традиции с минутки чистописания.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Прочитайте слова на доске:</a:t>
            </a:r>
            <a:endParaRPr lang="ru-RU" sz="28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142" y="2008371"/>
            <a:ext cx="7704856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жизнь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человек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вольная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борьба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птицы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70455"/>
            <a:ext cx="86409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ыпишем из данных слов буквы, обозначающие мягкие согласные звуки</a:t>
            </a:r>
            <a:endParaRPr lang="ru-RU" sz="28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55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Путешествие в Страну частей речи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9" name="Picture 5" descr="http://t2012.ru/_ph/2/2/58652887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12776"/>
            <a:ext cx="692210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Угадайте, что за зверь?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992888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Этот … зверёк живёт в лесу.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У него … хвост.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Шубка у зверька летом …, а зимой - ……… 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… зверёк всего боится.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051" name="Picture 3" descr="http://mms.mts.ru/original/3247748?style=thum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26" y="3556525"/>
            <a:ext cx="2838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2305"/>
            <a:ext cx="8568952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От рождения у Прилагательных были очень покладистые характеры. Они с удовольствием согласовывались бы со всеми Существительными, да вот незадача: не было у Прилагательных собственных рода, числа, падежа.</a:t>
            </a:r>
            <a:endParaRPr lang="ru-RU" sz="3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075" name="Picture 3" descr="http://knigi.tomsk.ru/covers/000/499/574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284984"/>
            <a:ext cx="47053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i="1" dirty="0" smtClean="0">
                <a:effectLst/>
                <a:latin typeface="Times New Roman"/>
                <a:ea typeface="Times New Roman"/>
                <a:cs typeface="Times New Roman"/>
              </a:rPr>
              <a:t>А что, если нам попросить их у Существительных ,ну  хотя бы на время, - мечтали Прилагательные. Существительные были очень рады своим новым друзьям. Так и живут с тех пор Прилагательные, чтобы согласовываться с Существительными, берут у них напрокат формы рода, числа и падежа. Вместе – служба, вместе –дружба.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9" name="Picture 3" descr="http://img01.chitalnya.ru/upload2/778/61933070514351129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7053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66655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6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Узнай, кто это или что это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Рыжая, пушистая на ёлочке живёт.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Крепкими зубками орешки грызёт.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221088"/>
            <a:ext cx="525658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Не боится волка маленькая кроха.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Острые иголки защитят надолго.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125" name="Picture 5" descr="http://i.i.ua/photo/images/pic/1/5/5276651_47f1f6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92973"/>
            <a:ext cx="2497609" cy="25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m3-tub-ru.yandex.net/i?id=225301464-6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66" y="1187367"/>
            <a:ext cx="2340459" cy="29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Скачет по болоту зелёная квакушка.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Зелёненькие ножки, зовут её …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437112"/>
            <a:ext cx="4572000" cy="23217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Пи, пи, пи - она сказала,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Сразу в норку убежала.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Что же это за малышка?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Это маленькая …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147" name="Picture 3" descr="http://nevsepic.com.ua/uploads/posts/2011-07/thumbs/1310927314_48750038_1253048153_26_www.nevsepic.com.u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1548" y="389743"/>
            <a:ext cx="3231610" cy="2728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nevsepic.com.ua/uploads/posts/2011-02/thumbs/1298647157_www.nevseoboi.com.ua_06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/>
          <a:stretch/>
        </p:blipFill>
        <p:spPr bwMode="auto">
          <a:xfrm>
            <a:off x="611560" y="3117954"/>
            <a:ext cx="3267075" cy="3640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141</TotalTime>
  <Words>275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Имя прилагательное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</dc:title>
  <dc:creator>LyudOK</dc:creator>
  <cp:lastModifiedBy>LyudOK</cp:lastModifiedBy>
  <cp:revision>7</cp:revision>
  <dcterms:created xsi:type="dcterms:W3CDTF">2013-03-17T07:04:34Z</dcterms:created>
  <dcterms:modified xsi:type="dcterms:W3CDTF">2013-03-17T09:26:20Z</dcterms:modified>
</cp:coreProperties>
</file>