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7;&#1088;&#1077;&#1079;&#1077;&#1085;&#1090;&#1072;&#1094;&#1080;&#1103;%20%20&#1076;&#1083;&#1103;%20&#1074;&#1086;&#1089;&#1087;&#1080;&#1090;&#1072;&#1090;&#1077;&#1083;&#1103;%20&#1075;&#1086;&#1076;&#1072;\V-gostyah-u-skazki-Esli-vy-ne-tak-uzh-boites_-Koscheya(muztunes.net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428596" y="1000108"/>
            <a:ext cx="8358246" cy="47902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03"/>
              </a:avLst>
            </a:prstTxWarp>
          </a:bodyPr>
          <a:lstStyle/>
          <a:p>
            <a:pPr rtl="0"/>
            <a:endParaRPr lang="ru-RU" sz="44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ston" pitchFamily="66" charset="0"/>
              <a:cs typeface="Arabic Typesetting" pitchFamily="66" charset="-78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857224" y="714356"/>
            <a:ext cx="6786578" cy="4714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/>
                <a:latin typeface="AnastasiaScript" pitchFamily="2" charset="0"/>
              </a:rPr>
              <a:t>В гостях </a:t>
            </a:r>
          </a:p>
          <a:p>
            <a:pPr algn="ctr" rtl="0"/>
            <a:r>
              <a:rPr lang="ru-RU" sz="3600" b="1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/>
                <a:latin typeface="AnastasiaScript" pitchFamily="2" charset="0"/>
              </a:rPr>
              <a:t>у  сказки</a:t>
            </a:r>
            <a:endParaRPr lang="ru-RU" sz="36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/>
              <a:latin typeface="AnastasiaScript" pitchFamily="2" charset="0"/>
            </a:endParaRPr>
          </a:p>
        </p:txBody>
      </p:sp>
      <p:pic>
        <p:nvPicPr>
          <p:cNvPr id="5" name="V-gostyah-u-skazki-Esli-vy-ne-tak-uzh-boites_-Koscheya(muztunes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6104" cy="6858000"/>
          </a:xfrm>
          <a:prstGeom prst="rect">
            <a:avLst/>
          </a:prstGeom>
        </p:spPr>
      </p:pic>
      <p:pic>
        <p:nvPicPr>
          <p:cNvPr id="3" name="Рисунок 2" descr="7382351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571480"/>
            <a:ext cx="4572032" cy="558928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72066" y="857232"/>
            <a:ext cx="35741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Александр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2000240"/>
            <a:ext cx="3271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Сергеевич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3071810"/>
            <a:ext cx="2584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Пушкин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4143380"/>
            <a:ext cx="3204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1799-1837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6104" cy="6858000"/>
          </a:xfrm>
          <a:prstGeom prst="rect">
            <a:avLst/>
          </a:prstGeom>
        </p:spPr>
      </p:pic>
      <p:pic>
        <p:nvPicPr>
          <p:cNvPr id="3" name="Рисунок 2" descr="c456dfe55652165eb9c06ecff0177fb6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4422"/>
            <a:ext cx="9144000" cy="564357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282" y="214290"/>
            <a:ext cx="8628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Сказка- «О царе </a:t>
            </a:r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салтане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9068227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5794"/>
            <a:ext cx="9144000" cy="60722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142852"/>
            <a:ext cx="878684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Сказка- «О мертвой царевне и семи богатырях»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_5c7b7_1963c6c6_X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7270"/>
            <a:ext cx="9144000" cy="58407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" y="21429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Сказка- «О золотом петушке»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_9c468_353820ad_X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8670"/>
            <a:ext cx="9144000" cy="59293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-285784" y="0"/>
            <a:ext cx="97155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Сказка- «о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рыбаке и рыбке»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52444988_634jp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5794"/>
            <a:ext cx="9144000" cy="60722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01678" y="142852"/>
            <a:ext cx="71371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«у лукоморья  дуб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зелёный…»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34efef30a2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2844" y="1285860"/>
            <a:ext cx="8643997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9900" b="1" cap="none" spc="50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Конец!</a:t>
            </a:r>
            <a:endParaRPr lang="ru-RU" sz="19900" b="1" cap="none" spc="50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45</Words>
  <Application>Microsoft Office PowerPoint</Application>
  <PresentationFormat>Экран (4:3)</PresentationFormat>
  <Paragraphs>12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noob</dc:creator>
  <cp:lastModifiedBy>Иван-Юзер</cp:lastModifiedBy>
  <cp:revision>10</cp:revision>
  <dcterms:created xsi:type="dcterms:W3CDTF">2014-03-17T18:28:22Z</dcterms:created>
  <dcterms:modified xsi:type="dcterms:W3CDTF">2014-11-10T10:29:05Z</dcterms:modified>
</cp:coreProperties>
</file>