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11024-2767-4908-B180-4AE3AD3855C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8A72A-791A-4255-88B5-F33BE5AAEA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0F5B60-69D5-4F67-9513-B7609BB04CCC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DD45A5-EC76-4055-A762-7CDE8D62A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556792"/>
            <a:ext cx="7272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Franklin Gothic Demi Cond" pitchFamily="34" charset="0"/>
                <a:cs typeface="Times New Roman" pitchFamily="18" charset="0"/>
              </a:rPr>
              <a:t>Правописание ЧУ - ЩУ</a:t>
            </a:r>
            <a:endParaRPr lang="ru-RU" sz="6000" dirty="0">
              <a:solidFill>
                <a:srgbClr val="7030A0"/>
              </a:solidFill>
              <a:latin typeface="Franklin Gothic Demi Cond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1" y="422108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 уроку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послебукварный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УМК «Школа России».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Составила: учитель начальных классов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Лопырева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 Ю.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12776"/>
            <a:ext cx="4752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Прозвенел звонок,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Сели на урок.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Начинаем мы писать.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пишите, не спешите,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Буквы лучше выводите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72514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буквы будем писать, узнаете, если прочитаете следующие предложения.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48680"/>
            <a:ext cx="3717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НАЧИНАЕТСЯ  УРОК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allforchildren.ru/pictures/school1_s/school0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52736"/>
            <a:ext cx="2232248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303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Пословица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3529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УЧЕНИКУ – УДАЧА, УЧИТЕЛЮ РАДОСТЬ.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Скороговорка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ВОЛКИ РЫЩУТ, ПИЩУ ИЩУТ.</a:t>
            </a:r>
          </a:p>
          <a:p>
            <a:endParaRPr lang="ru-RU" dirty="0"/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звуки часто произносятся в этих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предложениях?          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-Что знаете о этих звуках?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-Какими буквами они обозначаются?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7668344" y="1196752"/>
            <a:ext cx="936104" cy="86409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12360" y="1196752"/>
            <a:ext cx="43204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Ч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7668344" y="3501008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740352" y="3573016"/>
            <a:ext cx="76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Щ</a:t>
            </a:r>
            <a:endParaRPr lang="ru-RU" sz="4000" dirty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6146" name="Picture 2" descr="http://go4.imgsmail.ru/imgpreview?key=http%3A//illustrators.ru/illustrations/332348%5Foriginal.jpg%3F1302158499&amp;mb=imgdb_preview_40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797152"/>
            <a:ext cx="1952625" cy="185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01177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предложения.</a:t>
            </a:r>
          </a:p>
          <a:p>
            <a:r>
              <a:rPr lang="ru-RU" dirty="0" smtClean="0"/>
              <a:t>  </a:t>
            </a:r>
            <a:endParaRPr lang="ru-RU" dirty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правила, которые увидели в этих предложениях.</a:t>
            </a:r>
          </a:p>
          <a:p>
            <a:endParaRPr lang="ru-RU" dirty="0" smtClean="0"/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Щукин Женя щук ловил.</a:t>
            </a:r>
          </a:p>
          <a:p>
            <a:endParaRPr lang="ru-RU" sz="3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дворе стоит чудесная погода.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go4.imgsmail.ru/imgpreview?key=http%3A//my-shop.ru/%5Ffiles/product/2/56/552430.jpg&amp;mb=imgdb_preview_321"/>
          <p:cNvPicPr>
            <a:picLocks noChangeAspect="1" noChangeArrowheads="1"/>
          </p:cNvPicPr>
          <p:nvPr/>
        </p:nvPicPr>
        <p:blipFill>
          <a:blip r:embed="rId2" cstate="print"/>
          <a:srcRect t="34520"/>
          <a:stretch>
            <a:fillRect/>
          </a:stretch>
        </p:blipFill>
        <p:spPr bwMode="auto">
          <a:xfrm>
            <a:off x="323528" y="332656"/>
            <a:ext cx="1743075" cy="1365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ПОИГРАЕМ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БОЛЬШЕ ЗАПОМНИТ СЛОВ»</a:t>
            </a:r>
          </a:p>
          <a:p>
            <a:endParaRPr lang="ru-RU" dirty="0"/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Чумазый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чучело, чурбан,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Чудесный, чувство и чулан,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Кричу, ворчу, ищу, тащу –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пишу и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слова на вопросы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«КТО?», «ЧТО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Запишите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два слова на вопрос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 ДЕЛАЮ?»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Запишите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два слова на вопрос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«КАКОЙ?»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uwenta.ru/upload/iblock/c94/c94955330bdffdf96b87a12c992f1d2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14"/>
              </a:clrFrom>
              <a:clrTo>
                <a:srgbClr val="FFFF14">
                  <a:alpha val="0"/>
                </a:srgbClr>
              </a:clrTo>
            </a:clrChange>
          </a:blip>
          <a:srcRect l="36323" t="31979" r="2470" b="2783"/>
          <a:stretch>
            <a:fillRect/>
          </a:stretch>
        </p:blipFill>
        <p:spPr bwMode="auto">
          <a:xfrm>
            <a:off x="6228184" y="260648"/>
            <a:ext cx="2664296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172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«Найди слово» 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данным словам подберите слова, близкие по значению, содержащие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сочетания 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 – ЩУ.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3284984"/>
            <a:ext cx="4176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ТОНКИЙ - …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ГРЯЗНЫЙ -…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СКУЧАЮ - …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ХОРОШИЙ -…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3284984"/>
            <a:ext cx="4104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ЩУПЛЫЙ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ЧУМАЗЫЙ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ГРУЩУ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ЧУДЕСНЫЙ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go4.imgsmail.ru/imgpreview?key=http%3A//mistergid.ru/image/upload/2011-08-11/330026694634%5F311c9f92b498.jpg&amp;mb=imgdb_preview_34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81" t="30233" r="4762"/>
          <a:stretch>
            <a:fillRect/>
          </a:stretch>
        </p:blipFill>
        <p:spPr bwMode="auto">
          <a:xfrm>
            <a:off x="6084168" y="4293096"/>
            <a:ext cx="2808312" cy="2160240"/>
          </a:xfrm>
          <a:prstGeom prst="rect">
            <a:avLst/>
          </a:prstGeom>
          <a:noFill/>
        </p:spPr>
      </p:pic>
      <p:pic>
        <p:nvPicPr>
          <p:cNvPr id="3076" name="Picture 4" descr="http://go2.imgsmail.ru/imgpreview?key=http%3A//ponedelnik.info/resources/graphics/tinymce/a792f5b700f7d9719a5de89e90aef65e.jpg&amp;mb=imgdb_preview_25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780928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93" y="764704"/>
            <a:ext cx="878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Спишите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текст,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ставив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пропущенные буквы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даче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вут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овч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рки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рыч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…т  на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прохож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…х.  Собаки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пускают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ч…ж…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…сток.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go3.imgsmail.ru/imgpreview?key=http%3A//bobruisk.ru/Files/imagecache/photo/Files/news/1%5F16.jpg&amp;mb=imgdb_preview_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149080"/>
            <a:ext cx="18722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620688"/>
            <a:ext cx="3223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204864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даче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вут боль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 ов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рки. Они ры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 на  прохо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х.  Собаки не пускают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 на  у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сток. </a:t>
            </a:r>
          </a:p>
          <a:p>
            <a:endParaRPr lang="ru-RU" sz="3600" b="1" i="1" dirty="0"/>
          </a:p>
        </p:txBody>
      </p:sp>
      <p:pic>
        <p:nvPicPr>
          <p:cNvPr id="1028" name="Picture 4" descr="http://go1.imgsmail.ru/imgpreview?key=http%3A//im1.asset.yvimg.kz/userimages/svetikzaika/8Pez63hhNTZ6z6gomJcP7GO9TxUdIu.jpg&amp;mb=imgdb_preview_2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149080"/>
            <a:ext cx="2404864" cy="2304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Потрудились вы на славу,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latin typeface="Comic Sans MS" pitchFamily="66" charset="0"/>
              </a:rPr>
              <a:t>отдохнуть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пора, по                праву! 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3554" name="Picture 2" descr="http://www.happy-shurik.ru/storage/c/2012/05/16/1337598921_161118_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50970">
            <a:off x="-252536" y="2564904"/>
            <a:ext cx="482453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473</TotalTime>
  <Words>292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Текон</dc:creator>
  <cp:lastModifiedBy>Текон</cp:lastModifiedBy>
  <cp:revision>49</cp:revision>
  <dcterms:created xsi:type="dcterms:W3CDTF">2013-03-10T08:22:12Z</dcterms:created>
  <dcterms:modified xsi:type="dcterms:W3CDTF">2013-03-10T17:05:02Z</dcterms:modified>
</cp:coreProperties>
</file>