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6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107" d="100"/>
          <a:sy n="107" d="100"/>
        </p:scale>
        <p:origin x="-78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C3CD-98F4-431D-9AAA-61F670B51CE8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B58D-04F4-461B-94EA-D99C13948B4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C3CD-98F4-431D-9AAA-61F670B51CE8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B58D-04F4-461B-94EA-D99C13948B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C3CD-98F4-431D-9AAA-61F670B51CE8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B58D-04F4-461B-94EA-D99C13948B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C3CD-98F4-431D-9AAA-61F670B51CE8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B58D-04F4-461B-94EA-D99C13948B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C3CD-98F4-431D-9AAA-61F670B51CE8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EF4B58D-04F4-461B-94EA-D99C13948B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C3CD-98F4-431D-9AAA-61F670B51CE8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B58D-04F4-461B-94EA-D99C13948B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C3CD-98F4-431D-9AAA-61F670B51CE8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B58D-04F4-461B-94EA-D99C13948B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C3CD-98F4-431D-9AAA-61F670B51CE8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B58D-04F4-461B-94EA-D99C13948B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C3CD-98F4-431D-9AAA-61F670B51CE8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B58D-04F4-461B-94EA-D99C13948B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C3CD-98F4-431D-9AAA-61F670B51CE8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B58D-04F4-461B-94EA-D99C13948B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C3CD-98F4-431D-9AAA-61F670B51CE8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B58D-04F4-461B-94EA-D99C13948B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97C3CD-98F4-431D-9AAA-61F670B51CE8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F4B58D-04F4-461B-94EA-D99C13948B4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Осенний  Кронштадт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32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8559" y="2900143"/>
            <a:ext cx="8229600" cy="1143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8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71" y="1600200"/>
            <a:ext cx="6272457" cy="4708525"/>
          </a:xfrm>
        </p:spPr>
      </p:pic>
    </p:spTree>
    <p:extLst>
      <p:ext uri="{BB962C8B-B14F-4D97-AF65-F5344CB8AC3E}">
        <p14:creationId xmlns:p14="http://schemas.microsoft.com/office/powerpoint/2010/main" val="150271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426" y="1600200"/>
            <a:ext cx="5263148" cy="4708525"/>
          </a:xfrm>
        </p:spPr>
      </p:pic>
    </p:spTree>
    <p:extLst>
      <p:ext uri="{BB962C8B-B14F-4D97-AF65-F5344CB8AC3E}">
        <p14:creationId xmlns:p14="http://schemas.microsoft.com/office/powerpoint/2010/main" val="3254725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03" y="1600200"/>
            <a:ext cx="3531393" cy="4708525"/>
          </a:xfrm>
        </p:spPr>
      </p:pic>
    </p:spTree>
    <p:extLst>
      <p:ext uri="{BB962C8B-B14F-4D97-AF65-F5344CB8AC3E}">
        <p14:creationId xmlns:p14="http://schemas.microsoft.com/office/powerpoint/2010/main" val="3776211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71" y="1600200"/>
            <a:ext cx="6272457" cy="4708525"/>
          </a:xfrm>
        </p:spPr>
      </p:pic>
    </p:spTree>
    <p:extLst>
      <p:ext uri="{BB962C8B-B14F-4D97-AF65-F5344CB8AC3E}">
        <p14:creationId xmlns:p14="http://schemas.microsoft.com/office/powerpoint/2010/main" val="4183122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2966466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03" y="1600200"/>
            <a:ext cx="3531393" cy="4708525"/>
          </a:xfrm>
        </p:spPr>
      </p:pic>
    </p:spTree>
    <p:extLst>
      <p:ext uri="{BB962C8B-B14F-4D97-AF65-F5344CB8AC3E}">
        <p14:creationId xmlns:p14="http://schemas.microsoft.com/office/powerpoint/2010/main" val="2836253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23" y="1600200"/>
            <a:ext cx="3128553" cy="4708525"/>
          </a:xfrm>
        </p:spPr>
      </p:pic>
    </p:spTree>
    <p:extLst>
      <p:ext uri="{BB962C8B-B14F-4D97-AF65-F5344CB8AC3E}">
        <p14:creationId xmlns:p14="http://schemas.microsoft.com/office/powerpoint/2010/main" val="221599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639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</TotalTime>
  <Words>2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Осенний  Кронштадт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Осенний  Кронштадт</dc:title>
  <dc:creator>Grandmother</dc:creator>
  <cp:lastModifiedBy>Grandmother</cp:lastModifiedBy>
  <cp:revision>3</cp:revision>
  <dcterms:created xsi:type="dcterms:W3CDTF">2013-10-07T19:12:30Z</dcterms:created>
  <dcterms:modified xsi:type="dcterms:W3CDTF">2013-10-07T20:26:12Z</dcterms:modified>
</cp:coreProperties>
</file>