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2ED259-7E85-41A6-BEBF-770E3F6E54C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377A1D-B381-43C6-9969-1A591A0042B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ovyegorki.moy.su/Pictures/pobeda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3692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Рабочий стол\9мая\Holidays_May_9_veterans_016191_29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2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5286412" cy="62864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Использованы материалы:    </a:t>
            </a:r>
            <a:endParaRPr lang="ru-RU" sz="2400" b="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143932" cy="271464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http://images.yandex.ru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http://2x2-tm.ru/melody/%EF%E5%F1%ED%FF+%EE+%F2%EE%E9+%E2%E5%F1%ED%E5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личные фото 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  Р. Рождественского «Помните»</a:t>
            </a:r>
          </a:p>
          <a:p>
            <a:pPr algn="l"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 С. Кочурова «Давно закончилась война…»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142976" y="571480"/>
            <a:ext cx="6858048" cy="142876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Использованы материалы: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1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5400" b="1" dirty="0" smtClean="0">
                <a:solidFill>
                  <a:srgbClr val="FF0000"/>
                </a:solidFill>
              </a:rPr>
              <a:t>Этот День Победы…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8240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Подготовила: Чашкина Алена</a:t>
            </a:r>
            <a:endParaRPr lang="ru-RU" dirty="0"/>
          </a:p>
        </p:txBody>
      </p:sp>
      <p:pic>
        <p:nvPicPr>
          <p:cNvPr id="1026" name="Picture 2" descr="C:\Documents and Settings\1\Рабочий стол\9мая\clip7813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День Победы…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500702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Чашкина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Елена Викторовна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lutsk.minsk-region.by/apimages/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6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Рабочий стол\9мая\x_b3d8dc76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07"/>
            <a:ext cx="7715304" cy="6815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2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Рабочий стол\9мая\worldwar2_veterans_moscow01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" y="0"/>
            <a:ext cx="91346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рафии\9 мая 2013г\P5091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979" y="0"/>
            <a:ext cx="9219979" cy="805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4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Рабочий стол\9мая\bp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42863"/>
            <a:ext cx="9429750" cy="694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0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Рабочий стол\9мая\40b04c48eb78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42918"/>
            <a:ext cx="7266391" cy="5786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3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9мая\9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8072494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4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61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Использованы материалы:    </vt:lpstr>
      <vt:lpstr>         Этот День Победы…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Иван-Юзер</dc:creator>
  <cp:lastModifiedBy>Иван-Юзер</cp:lastModifiedBy>
  <cp:revision>1</cp:revision>
  <dcterms:created xsi:type="dcterms:W3CDTF">2014-11-09T12:40:50Z</dcterms:created>
  <dcterms:modified xsi:type="dcterms:W3CDTF">2014-11-09T12:44:29Z</dcterms:modified>
</cp:coreProperties>
</file>