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4" r:id="rId4"/>
    <p:sldId id="265" r:id="rId5"/>
    <p:sldId id="273" r:id="rId6"/>
    <p:sldId id="266" r:id="rId7"/>
    <p:sldId id="275" r:id="rId8"/>
    <p:sldId id="27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87" autoAdjust="0"/>
  </p:normalViewPr>
  <p:slideViewPr>
    <p:cSldViewPr>
      <p:cViewPr varScale="1">
        <p:scale>
          <a:sx n="92" d="100"/>
          <a:sy n="92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8E5A1-02FB-4B57-9B03-52953CE66D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7F68D-B732-4733-A3CB-8B1FE0A1F9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913afaeafd71e3f133ee743df7bbbb1.web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38881_800_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65008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Люди! Покуда сердца стучатся,-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Какою ценой завоевано счастье,- пожалуйста,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Песню свою отправляя в полет,-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тех, кто уже никогда не споет,-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своим расскажите о них, чтоб запомнили!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детей расскажите о них, чтобы тоже запомнили!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Pj04337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67865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Во все времена бессмертной Земли помните!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К мерцающим звездам ведя корабли,- о погибших помните!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Встречайте трепетную весну, люди Земли.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Убейте войну, прокляните войну, люди Земли!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Мечту пронесите через года и жизнью наполните!..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Но о тех, кто уже не придет никогда,- заклинаю,- помните!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(Р.Рождественский)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9 мая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всенародный праздник. Солдаты воевали, а женщины растили детей - будущее страны. Общими усилиями была достигнута победа над врагом! В этом году наш народ отмечает 68-летие  Великой Победы.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P50909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643050"/>
            <a:ext cx="6715172" cy="5036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_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8358246" cy="5212498"/>
          </a:xfrm>
          <a:prstGeom prst="rect">
            <a:avLst/>
          </a:prstGeom>
          <a:noFill/>
        </p:spPr>
      </p:pic>
      <p:pic>
        <p:nvPicPr>
          <p:cNvPr id="4" name="Picture 6" descr="may9_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7262"/>
            <a:ext cx="3500429" cy="26107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380672"/>
            <a:ext cx="5214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в России семьи, которую война обошла стороной. В этот день вспоминают тех, кто остался на полях сражений, тех, кто после войны налаживал мирную жизнь.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Великий день принято бывать на могилах погибших воинов, возлагать венки, живые цветы тем, кто не вернулся с войны.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9_may_2004_0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Pj0431856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0"/>
            <a:ext cx="36433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дома долго будут ждать,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лишь дождутся похоронной.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один и тот же день и час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встречу вы к друзьям спешите,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с каждым годом меньше вас,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нас за это вы простите,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не сумели вас сберечь,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залечили ваши раны.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вот на место этих встреч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Приходят внуки ветеранов.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Давно закончилась война.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Давно с войны пришли солдаты.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 груди их ордена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Горят, как памятные даты.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Вам всем, кто вынес ту войну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тылу иль на полях сражений, Принес победную весну,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Поклон и память поколений.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(С. Кочурова)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215082"/>
            <a:ext cx="80010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 9 мая устраивают парад военных в честь праздника Победы.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9343"/>
            <a:ext cx="8358246" cy="60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1\Рабочий стол\9мая\5rym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306611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285860"/>
            <a:ext cx="5400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Победное знамя над Рейхстагом.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1\Рабочий стол\9мая\30_04_1945_fahne_udssr_reichstag_30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85728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Победное знамя над Рейхстагом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5082"/>
            <a:ext cx="8358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Москва. Белорусский вокзал. Встреча воинов - победителей 1945 г.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1\Рабочий стол\9мая\411098-1-f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7811444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встречали наших победителей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MPj042242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65008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Помните! Через века, через года,-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тех, кто уже не придет никогда,- помните!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плачьте! В горле сдержите стоны, горькие стоны.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Памяти павших будьте достойны! Вечно достойны!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Хлебом и песней, мечтой и стихами, жизнью просторной,</a:t>
            </a:r>
            <a:b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Каждой секундой, каждым дыханьем будьте достойны!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128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      9 мая - это всенародный праздник. Солдаты воевали, а женщины растили детей - будущее страны. Общими усилиями была достигнута победа над врагом! В этом году наш народ отмечает 68-летие  Великой Победы.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Иван-Юзер</cp:lastModifiedBy>
  <cp:revision>40</cp:revision>
  <dcterms:created xsi:type="dcterms:W3CDTF">2013-05-08T09:36:13Z</dcterms:created>
  <dcterms:modified xsi:type="dcterms:W3CDTF">2014-11-09T12:55:41Z</dcterms:modified>
</cp:coreProperties>
</file>