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1" autoAdjust="0"/>
    <p:restoredTop sz="92642" autoAdjust="0"/>
  </p:normalViewPr>
  <p:slideViewPr>
    <p:cSldViewPr>
      <p:cViewPr varScale="1">
        <p:scale>
          <a:sx n="31" d="100"/>
          <a:sy n="31" d="100"/>
        </p:scale>
        <p:origin x="-77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"/>
    </p:cViewPr>
  </p:sorterViewPr>
  <p:notesViewPr>
    <p:cSldViewPr>
      <p:cViewPr varScale="1">
        <p:scale>
          <a:sx n="42" d="100"/>
          <a:sy n="42" d="100"/>
        </p:scale>
        <p:origin x="-174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E1B0B-6E0D-408B-8A45-954D4309662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783A-679A-4EF3-AD09-C2D1ACF4817C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539553"/>
          <a:ext cx="4129415" cy="3096344"/>
        </p:xfrm>
        <a:graphic>
          <a:graphicData uri="http://schemas.openxmlformats.org/presentationml/2006/ole">
            <p:oleObj spid="_x0000_s24578" name="Презентация" r:id="rId3" imgW="4569414" imgH="3426544" progId="PowerPoint.Show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2772-FB98-44A3-8B12-BD0F79FAAC35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D6CE-7B74-4CD4-A869-A0473911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D6CE-7B74-4CD4-A869-A0473911C0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27584" y="-47127"/>
            <a:ext cx="594015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Конспект интегрированного урока обучение грамоте и окружающего мира в 1 классе.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Тема: Органы чувств. Чтение слов и предложений с изученными буквами.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188640"/>
            <a:ext cx="3025775" cy="1921155"/>
            <a:chOff x="2356" y="591"/>
            <a:chExt cx="4765" cy="3027"/>
          </a:xfrm>
        </p:grpSpPr>
        <p:sp>
          <p:nvSpPr>
            <p:cNvPr id="1079" name="Oval 55"/>
            <p:cNvSpPr>
              <a:spLocks noChangeArrowheads="1"/>
            </p:cNvSpPr>
            <p:nvPr/>
          </p:nvSpPr>
          <p:spPr bwMode="auto">
            <a:xfrm>
              <a:off x="4838" y="186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Овал 6"/>
            <p:cNvSpPr>
              <a:spLocks noChangeArrowheads="1"/>
            </p:cNvSpPr>
            <p:nvPr/>
          </p:nvSpPr>
          <p:spPr bwMode="auto">
            <a:xfrm>
              <a:off x="2356" y="178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Овал 15"/>
            <p:cNvSpPr>
              <a:spLocks noChangeArrowheads="1"/>
            </p:cNvSpPr>
            <p:nvPr/>
          </p:nvSpPr>
          <p:spPr bwMode="auto">
            <a:xfrm>
              <a:off x="3656" y="333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3270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3751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2440" y="3330"/>
              <a:ext cx="831" cy="208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Овал 10"/>
            <p:cNvSpPr>
              <a:spLocks noChangeArrowheads="1"/>
            </p:cNvSpPr>
            <p:nvPr/>
          </p:nvSpPr>
          <p:spPr bwMode="auto">
            <a:xfrm rot="2998740">
              <a:off x="2414" y="232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 rot="1442120">
              <a:off x="4166" y="229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Овал 2"/>
            <p:cNvSpPr>
              <a:spLocks noChangeArrowheads="1"/>
            </p:cNvSpPr>
            <p:nvPr/>
          </p:nvSpPr>
          <p:spPr bwMode="auto">
            <a:xfrm>
              <a:off x="2696" y="1044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dirty="0" smtClean="0"/>
                <a:t>п.</a:t>
              </a:r>
              <a:r>
                <a:rPr lang="ru-RU" dirty="0" smtClean="0">
                  <a:cs typeface="Aharoni" pitchFamily="2" charset="-79"/>
                </a:rPr>
                <a:t>п</a:t>
              </a:r>
              <a:r>
                <a:rPr lang="ru-RU" sz="4000" dirty="0" smtClean="0">
                  <a:solidFill>
                    <a:schemeClr val="bg1"/>
                  </a:solidFill>
                  <a:cs typeface="Aharoni" pitchFamily="2" charset="-79"/>
                </a:rPr>
                <a:t>п</a:t>
              </a:r>
              <a:endParaRPr lang="ru-RU" sz="4000" dirty="0">
                <a:cs typeface="Aharoni" pitchFamily="2" charset="-79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6138" y="341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73" name="AutoShape 49"/>
            <p:cNvCxnSpPr>
              <a:cxnSpLocks noChangeShapeType="1"/>
            </p:cNvCxnSpPr>
            <p:nvPr/>
          </p:nvCxnSpPr>
          <p:spPr bwMode="auto">
            <a:xfrm>
              <a:off x="5752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>
              <a:off x="6233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4922" y="341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 rot="2998740">
              <a:off x="4896" y="240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Oval 53"/>
            <p:cNvSpPr>
              <a:spLocks noChangeArrowheads="1"/>
            </p:cNvSpPr>
            <p:nvPr/>
          </p:nvSpPr>
          <p:spPr bwMode="auto">
            <a:xfrm rot="1442120">
              <a:off x="6648" y="237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54"/>
            <p:cNvSpPr>
              <a:spLocks noChangeArrowheads="1"/>
            </p:cNvSpPr>
            <p:nvPr/>
          </p:nvSpPr>
          <p:spPr bwMode="auto">
            <a:xfrm>
              <a:off x="5078" y="1158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е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263" y="591"/>
              <a:ext cx="582" cy="46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036" y="817"/>
              <a:ext cx="1021" cy="4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5" name="Group 81"/>
          <p:cNvGrpSpPr>
            <a:grpSpLocks/>
          </p:cNvGrpSpPr>
          <p:nvPr/>
        </p:nvGrpSpPr>
        <p:grpSpPr bwMode="auto">
          <a:xfrm>
            <a:off x="6118225" y="577639"/>
            <a:ext cx="3025775" cy="1604454"/>
            <a:chOff x="2356" y="1090"/>
            <a:chExt cx="4765" cy="2528"/>
          </a:xfrm>
        </p:grpSpPr>
        <p:sp>
          <p:nvSpPr>
            <p:cNvPr id="1123" name="Oval 99"/>
            <p:cNvSpPr>
              <a:spLocks noChangeArrowheads="1"/>
            </p:cNvSpPr>
            <p:nvPr/>
          </p:nvSpPr>
          <p:spPr bwMode="auto">
            <a:xfrm>
              <a:off x="4838" y="186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Овал 6"/>
            <p:cNvSpPr>
              <a:spLocks noChangeArrowheads="1"/>
            </p:cNvSpPr>
            <p:nvPr/>
          </p:nvSpPr>
          <p:spPr bwMode="auto">
            <a:xfrm>
              <a:off x="2356" y="178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Овал 15"/>
            <p:cNvSpPr>
              <a:spLocks noChangeArrowheads="1"/>
            </p:cNvSpPr>
            <p:nvPr/>
          </p:nvSpPr>
          <p:spPr bwMode="auto">
            <a:xfrm>
              <a:off x="3656" y="3330"/>
              <a:ext cx="831" cy="2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07" name="AutoShape 83"/>
            <p:cNvCxnSpPr>
              <a:cxnSpLocks noChangeShapeType="1"/>
            </p:cNvCxnSpPr>
            <p:nvPr/>
          </p:nvCxnSpPr>
          <p:spPr bwMode="auto">
            <a:xfrm>
              <a:off x="3270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8" name="AutoShape 84"/>
            <p:cNvCxnSpPr>
              <a:cxnSpLocks noChangeShapeType="1"/>
            </p:cNvCxnSpPr>
            <p:nvPr/>
          </p:nvCxnSpPr>
          <p:spPr bwMode="auto">
            <a:xfrm>
              <a:off x="3751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09" name="Oval 85"/>
            <p:cNvSpPr>
              <a:spLocks noChangeArrowheads="1"/>
            </p:cNvSpPr>
            <p:nvPr/>
          </p:nvSpPr>
          <p:spPr bwMode="auto">
            <a:xfrm>
              <a:off x="2440" y="3330"/>
              <a:ext cx="831" cy="2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Овал 10"/>
            <p:cNvSpPr>
              <a:spLocks noChangeArrowheads="1"/>
            </p:cNvSpPr>
            <p:nvPr/>
          </p:nvSpPr>
          <p:spPr bwMode="auto">
            <a:xfrm rot="2998740">
              <a:off x="2414" y="232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/>
          </p:nvSpPr>
          <p:spPr bwMode="auto">
            <a:xfrm rot="1442120">
              <a:off x="4166" y="229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Овал 2"/>
            <p:cNvSpPr>
              <a:spLocks noChangeArrowheads="1"/>
            </p:cNvSpPr>
            <p:nvPr/>
          </p:nvSpPr>
          <p:spPr bwMode="auto">
            <a:xfrm>
              <a:off x="2635" y="1090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у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116" name="Oval 92"/>
            <p:cNvSpPr>
              <a:spLocks noChangeArrowheads="1"/>
            </p:cNvSpPr>
            <p:nvPr/>
          </p:nvSpPr>
          <p:spPr bwMode="auto">
            <a:xfrm>
              <a:off x="6138" y="341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17" name="AutoShape 93"/>
            <p:cNvCxnSpPr>
              <a:cxnSpLocks noChangeShapeType="1"/>
            </p:cNvCxnSpPr>
            <p:nvPr/>
          </p:nvCxnSpPr>
          <p:spPr bwMode="auto">
            <a:xfrm>
              <a:off x="5752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8" name="AutoShape 94"/>
            <p:cNvCxnSpPr>
              <a:cxnSpLocks noChangeShapeType="1"/>
            </p:cNvCxnSpPr>
            <p:nvPr/>
          </p:nvCxnSpPr>
          <p:spPr bwMode="auto">
            <a:xfrm>
              <a:off x="6233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19" name="Oval 95"/>
            <p:cNvSpPr>
              <a:spLocks noChangeArrowheads="1"/>
            </p:cNvSpPr>
            <p:nvPr/>
          </p:nvSpPr>
          <p:spPr bwMode="auto">
            <a:xfrm>
              <a:off x="4922" y="341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Oval 96"/>
            <p:cNvSpPr>
              <a:spLocks noChangeArrowheads="1"/>
            </p:cNvSpPr>
            <p:nvPr/>
          </p:nvSpPr>
          <p:spPr bwMode="auto">
            <a:xfrm rot="2998740">
              <a:off x="4896" y="240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Oval 97"/>
            <p:cNvSpPr>
              <a:spLocks noChangeArrowheads="1"/>
            </p:cNvSpPr>
            <p:nvPr/>
          </p:nvSpPr>
          <p:spPr bwMode="auto">
            <a:xfrm rot="1442120">
              <a:off x="6648" y="237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Oval 98"/>
            <p:cNvSpPr>
              <a:spLocks noChangeArrowheads="1"/>
            </p:cNvSpPr>
            <p:nvPr/>
          </p:nvSpPr>
          <p:spPr bwMode="auto">
            <a:xfrm>
              <a:off x="5117" y="1170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4000" dirty="0" smtClean="0">
                  <a:solidFill>
                    <a:schemeClr val="bg1"/>
                  </a:solidFill>
                </a:rPr>
                <a:t>ш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cxnSp>
          <p:nvCxnSpPr>
            <p:cNvPr id="1126" name="AutoShape 102"/>
            <p:cNvCxnSpPr>
              <a:cxnSpLocks noChangeShapeType="1"/>
            </p:cNvCxnSpPr>
            <p:nvPr/>
          </p:nvCxnSpPr>
          <p:spPr bwMode="auto">
            <a:xfrm flipH="1">
              <a:off x="2912" y="3008"/>
              <a:ext cx="48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83" name="Group 59"/>
          <p:cNvGrpSpPr>
            <a:grpSpLocks/>
          </p:cNvGrpSpPr>
          <p:nvPr/>
        </p:nvGrpSpPr>
        <p:grpSpPr bwMode="auto">
          <a:xfrm>
            <a:off x="3203848" y="332946"/>
            <a:ext cx="2972435" cy="1828494"/>
            <a:chOff x="2440" y="737"/>
            <a:chExt cx="4681" cy="2881"/>
          </a:xfrm>
        </p:grpSpPr>
        <p:sp>
          <p:nvSpPr>
            <p:cNvPr id="1101" name="Oval 77"/>
            <p:cNvSpPr>
              <a:spLocks noChangeArrowheads="1"/>
            </p:cNvSpPr>
            <p:nvPr/>
          </p:nvSpPr>
          <p:spPr bwMode="auto">
            <a:xfrm>
              <a:off x="4838" y="186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Овал 6"/>
            <p:cNvSpPr>
              <a:spLocks noChangeArrowheads="1"/>
            </p:cNvSpPr>
            <p:nvPr/>
          </p:nvSpPr>
          <p:spPr bwMode="auto">
            <a:xfrm>
              <a:off x="2469" y="1725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Овал 15"/>
            <p:cNvSpPr>
              <a:spLocks noChangeArrowheads="1"/>
            </p:cNvSpPr>
            <p:nvPr/>
          </p:nvSpPr>
          <p:spPr bwMode="auto">
            <a:xfrm>
              <a:off x="3656" y="3330"/>
              <a:ext cx="831" cy="208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85" name="AutoShape 61"/>
            <p:cNvCxnSpPr>
              <a:cxnSpLocks noChangeShapeType="1"/>
            </p:cNvCxnSpPr>
            <p:nvPr/>
          </p:nvCxnSpPr>
          <p:spPr bwMode="auto">
            <a:xfrm>
              <a:off x="3270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6" name="AutoShape 62"/>
            <p:cNvCxnSpPr>
              <a:cxnSpLocks noChangeShapeType="1"/>
            </p:cNvCxnSpPr>
            <p:nvPr/>
          </p:nvCxnSpPr>
          <p:spPr bwMode="auto">
            <a:xfrm>
              <a:off x="3751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87" name="Oval 63"/>
            <p:cNvSpPr>
              <a:spLocks noChangeArrowheads="1"/>
            </p:cNvSpPr>
            <p:nvPr/>
          </p:nvSpPr>
          <p:spPr bwMode="auto">
            <a:xfrm>
              <a:off x="2440" y="333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Овал 10"/>
            <p:cNvSpPr>
              <a:spLocks noChangeArrowheads="1"/>
            </p:cNvSpPr>
            <p:nvPr/>
          </p:nvSpPr>
          <p:spPr bwMode="auto">
            <a:xfrm rot="2998740">
              <a:off x="2414" y="232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/>
          </p:nvSpPr>
          <p:spPr bwMode="auto">
            <a:xfrm rot="1442120">
              <a:off x="4166" y="229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 rot="271533">
              <a:off x="5640" y="884"/>
              <a:ext cx="877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/>
          </p:nvSpPr>
          <p:spPr bwMode="auto">
            <a:xfrm>
              <a:off x="5955" y="737"/>
              <a:ext cx="276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Овал 2"/>
            <p:cNvSpPr>
              <a:spLocks noChangeArrowheads="1"/>
            </p:cNvSpPr>
            <p:nvPr/>
          </p:nvSpPr>
          <p:spPr bwMode="auto">
            <a:xfrm>
              <a:off x="2667" y="1044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т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094" name="Oval 70"/>
            <p:cNvSpPr>
              <a:spLocks noChangeArrowheads="1"/>
            </p:cNvSpPr>
            <p:nvPr/>
          </p:nvSpPr>
          <p:spPr bwMode="auto">
            <a:xfrm>
              <a:off x="6138" y="3410"/>
              <a:ext cx="831" cy="208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95" name="AutoShape 71"/>
            <p:cNvCxnSpPr>
              <a:cxnSpLocks noChangeShapeType="1"/>
            </p:cNvCxnSpPr>
            <p:nvPr/>
          </p:nvCxnSpPr>
          <p:spPr bwMode="auto">
            <a:xfrm>
              <a:off x="5752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6" name="AutoShape 72"/>
            <p:cNvCxnSpPr>
              <a:cxnSpLocks noChangeShapeType="1"/>
            </p:cNvCxnSpPr>
            <p:nvPr/>
          </p:nvCxnSpPr>
          <p:spPr bwMode="auto">
            <a:xfrm>
              <a:off x="6233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7" name="Oval 73"/>
            <p:cNvSpPr>
              <a:spLocks noChangeArrowheads="1"/>
            </p:cNvSpPr>
            <p:nvPr/>
          </p:nvSpPr>
          <p:spPr bwMode="auto">
            <a:xfrm>
              <a:off x="4922" y="341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 rot="2998740">
              <a:off x="4896" y="240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Oval 75"/>
            <p:cNvSpPr>
              <a:spLocks noChangeArrowheads="1"/>
            </p:cNvSpPr>
            <p:nvPr/>
          </p:nvSpPr>
          <p:spPr bwMode="auto">
            <a:xfrm rot="1442120">
              <a:off x="6648" y="237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Oval 76"/>
            <p:cNvSpPr>
              <a:spLocks noChangeArrowheads="1"/>
            </p:cNvSpPr>
            <p:nvPr/>
          </p:nvSpPr>
          <p:spPr bwMode="auto">
            <a:xfrm>
              <a:off x="5162" y="1158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р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7" name="Group 103"/>
          <p:cNvGrpSpPr>
            <a:grpSpLocks/>
          </p:cNvGrpSpPr>
          <p:nvPr/>
        </p:nvGrpSpPr>
        <p:grpSpPr bwMode="auto">
          <a:xfrm>
            <a:off x="3347864" y="3097919"/>
            <a:ext cx="3025775" cy="1604454"/>
            <a:chOff x="2356" y="1090"/>
            <a:chExt cx="4765" cy="2528"/>
          </a:xfrm>
        </p:grpSpPr>
        <p:sp>
          <p:nvSpPr>
            <p:cNvPr id="1145" name="Oval 121"/>
            <p:cNvSpPr>
              <a:spLocks noChangeArrowheads="1"/>
            </p:cNvSpPr>
            <p:nvPr/>
          </p:nvSpPr>
          <p:spPr bwMode="auto">
            <a:xfrm>
              <a:off x="4838" y="186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Овал 6"/>
            <p:cNvSpPr>
              <a:spLocks noChangeArrowheads="1"/>
            </p:cNvSpPr>
            <p:nvPr/>
          </p:nvSpPr>
          <p:spPr bwMode="auto">
            <a:xfrm>
              <a:off x="2356" y="1789"/>
              <a:ext cx="2283" cy="5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Овал 15"/>
            <p:cNvSpPr>
              <a:spLocks noChangeArrowheads="1"/>
            </p:cNvSpPr>
            <p:nvPr/>
          </p:nvSpPr>
          <p:spPr bwMode="auto">
            <a:xfrm>
              <a:off x="3656" y="3330"/>
              <a:ext cx="831" cy="208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29" name="AutoShape 105"/>
            <p:cNvCxnSpPr>
              <a:cxnSpLocks noChangeShapeType="1"/>
            </p:cNvCxnSpPr>
            <p:nvPr/>
          </p:nvCxnSpPr>
          <p:spPr bwMode="auto">
            <a:xfrm>
              <a:off x="3270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0" name="AutoShape 106"/>
            <p:cNvCxnSpPr>
              <a:cxnSpLocks noChangeShapeType="1"/>
            </p:cNvCxnSpPr>
            <p:nvPr/>
          </p:nvCxnSpPr>
          <p:spPr bwMode="auto">
            <a:xfrm>
              <a:off x="3751" y="283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1" name="Oval 107"/>
            <p:cNvSpPr>
              <a:spLocks noChangeArrowheads="1"/>
            </p:cNvSpPr>
            <p:nvPr/>
          </p:nvSpPr>
          <p:spPr bwMode="auto">
            <a:xfrm>
              <a:off x="2440" y="3330"/>
              <a:ext cx="831" cy="2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Овал 10"/>
            <p:cNvSpPr>
              <a:spLocks noChangeArrowheads="1"/>
            </p:cNvSpPr>
            <p:nvPr/>
          </p:nvSpPr>
          <p:spPr bwMode="auto">
            <a:xfrm rot="2998740">
              <a:off x="2414" y="232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Oval 109"/>
            <p:cNvSpPr>
              <a:spLocks noChangeArrowheads="1"/>
            </p:cNvSpPr>
            <p:nvPr/>
          </p:nvSpPr>
          <p:spPr bwMode="auto">
            <a:xfrm rot="1442120">
              <a:off x="4166" y="229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Овал 2"/>
            <p:cNvSpPr>
              <a:spLocks noChangeArrowheads="1"/>
            </p:cNvSpPr>
            <p:nvPr/>
          </p:nvSpPr>
          <p:spPr bwMode="auto">
            <a:xfrm>
              <a:off x="2635" y="1090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к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138" name="Oval 114"/>
            <p:cNvSpPr>
              <a:spLocks noChangeArrowheads="1"/>
            </p:cNvSpPr>
            <p:nvPr/>
          </p:nvSpPr>
          <p:spPr bwMode="auto">
            <a:xfrm>
              <a:off x="6138" y="3410"/>
              <a:ext cx="831" cy="2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39" name="AutoShape 115"/>
            <p:cNvCxnSpPr>
              <a:cxnSpLocks noChangeShapeType="1"/>
            </p:cNvCxnSpPr>
            <p:nvPr/>
          </p:nvCxnSpPr>
          <p:spPr bwMode="auto">
            <a:xfrm>
              <a:off x="5752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0" name="AutoShape 116"/>
            <p:cNvCxnSpPr>
              <a:cxnSpLocks noChangeShapeType="1"/>
            </p:cNvCxnSpPr>
            <p:nvPr/>
          </p:nvCxnSpPr>
          <p:spPr bwMode="auto">
            <a:xfrm>
              <a:off x="6233" y="2914"/>
              <a:ext cx="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41" name="Oval 117"/>
            <p:cNvSpPr>
              <a:spLocks noChangeArrowheads="1"/>
            </p:cNvSpPr>
            <p:nvPr/>
          </p:nvSpPr>
          <p:spPr bwMode="auto">
            <a:xfrm>
              <a:off x="4922" y="3410"/>
              <a:ext cx="831" cy="2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Oval 118"/>
            <p:cNvSpPr>
              <a:spLocks noChangeArrowheads="1"/>
            </p:cNvSpPr>
            <p:nvPr/>
          </p:nvSpPr>
          <p:spPr bwMode="auto">
            <a:xfrm rot="2998740">
              <a:off x="4896" y="2401"/>
              <a:ext cx="436" cy="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Oval 119"/>
            <p:cNvSpPr>
              <a:spLocks noChangeArrowheads="1"/>
            </p:cNvSpPr>
            <p:nvPr/>
          </p:nvSpPr>
          <p:spPr bwMode="auto">
            <a:xfrm rot="1442120">
              <a:off x="6648" y="2375"/>
              <a:ext cx="321" cy="4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Oval 120"/>
            <p:cNvSpPr>
              <a:spLocks noChangeArrowheads="1"/>
            </p:cNvSpPr>
            <p:nvPr/>
          </p:nvSpPr>
          <p:spPr bwMode="auto">
            <a:xfrm>
              <a:off x="5078" y="1158"/>
              <a:ext cx="1744" cy="17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а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Rectangle 57"/>
          <p:cNvSpPr>
            <a:spLocks noChangeArrowheads="1"/>
          </p:cNvSpPr>
          <p:nvPr/>
        </p:nvSpPr>
        <p:spPr bwMode="auto">
          <a:xfrm>
            <a:off x="3563888" y="404664"/>
            <a:ext cx="648335" cy="27417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Rectangle 56"/>
          <p:cNvSpPr>
            <a:spLocks noChangeArrowheads="1"/>
          </p:cNvSpPr>
          <p:nvPr/>
        </p:nvSpPr>
        <p:spPr bwMode="auto">
          <a:xfrm>
            <a:off x="3707904" y="260648"/>
            <a:ext cx="369570" cy="29575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Rectangle 57"/>
          <p:cNvSpPr>
            <a:spLocks noChangeArrowheads="1"/>
          </p:cNvSpPr>
          <p:nvPr/>
        </p:nvSpPr>
        <p:spPr bwMode="auto">
          <a:xfrm>
            <a:off x="3779912" y="2924944"/>
            <a:ext cx="648335" cy="27417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Rectangle 56"/>
          <p:cNvSpPr>
            <a:spLocks noChangeArrowheads="1"/>
          </p:cNvSpPr>
          <p:nvPr/>
        </p:nvSpPr>
        <p:spPr bwMode="auto">
          <a:xfrm>
            <a:off x="3923928" y="2708920"/>
            <a:ext cx="369570" cy="29575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048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петрушка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943099" cy="223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212976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Петрушка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09114"/>
            <a:ext cx="1932752" cy="24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4805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лимон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61578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укроп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6336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капуста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1600572" cy="16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1890156" cy="1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877358" cy="12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9"/>
            <a:ext cx="782871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галка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5"/>
            <a:ext cx="784615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палка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7"/>
            <a:ext cx="815877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полка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1"/>
            <a:ext cx="828807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пилка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408712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алка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палка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олка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пилка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53</Words>
  <Application>Microsoft Office PowerPoint</Application>
  <PresentationFormat>Экран (4:3)</PresentationFormat>
  <Paragraphs>33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Бумажная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13</cp:revision>
  <dcterms:created xsi:type="dcterms:W3CDTF">2012-11-12T18:06:58Z</dcterms:created>
  <dcterms:modified xsi:type="dcterms:W3CDTF">2012-11-23T20:30:31Z</dcterms:modified>
</cp:coreProperties>
</file>