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otype Corsiva" pitchFamily="66" charset="0"/>
              </a:defRPr>
            </a:lvl1pPr>
          </a:lstStyle>
          <a:p>
            <a:fld id="{7466335E-2770-41E6-A6EA-7FC1B954888A}" type="datetimeFigureOut">
              <a:rPr lang="ru-RU" smtClean="0"/>
              <a:pPr/>
              <a:t>18.03.2013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otype Corsiva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otype Corsiva" pitchFamily="66" charset="0"/>
              </a:defRPr>
            </a:lvl1pPr>
          </a:lstStyle>
          <a:p>
            <a:fld id="{73700B97-E045-40B0-AB60-7B2A801754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6;&#1072;&#1073;&#1086;&#1095;&#1080;&#1081;%20&#1089;&#1090;&#1086;&#1083;\P.%20I.%20CHajkovskij%20-%20Vremena%20goda%20(dekabr'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714620"/>
            <a:ext cx="736131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Константин</a:t>
            </a:r>
          </a:p>
          <a:p>
            <a:pPr algn="ctr"/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Фёдорович </a:t>
            </a:r>
          </a:p>
          <a:p>
            <a:pPr algn="ctr"/>
            <a:r>
              <a:rPr lang="ru-RU" sz="8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Юон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290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Великие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русские художники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843-0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3857652" cy="6406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14810" y="1142984"/>
            <a:ext cx="47863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Константин Фёдорович </a:t>
            </a:r>
            <a:r>
              <a:rPr lang="ru-RU" sz="2800" dirty="0" err="1" smtClean="0">
                <a:solidFill>
                  <a:srgbClr val="FF0000"/>
                </a:solidFill>
                <a:latin typeface="Monotype Corsiva" pitchFamily="66" charset="0"/>
              </a:rPr>
              <a:t>Юон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– один из замечательных русских живописцев. Рисовать </a:t>
            </a:r>
            <a:r>
              <a:rPr lang="ru-RU" sz="2800" dirty="0" err="1" smtClean="0">
                <a:latin typeface="Monotype Corsiva" pitchFamily="66" charset="0"/>
              </a:rPr>
              <a:t>Юон</a:t>
            </a:r>
            <a:r>
              <a:rPr lang="ru-RU" sz="2800" dirty="0" smtClean="0">
                <a:latin typeface="Monotype Corsiva" pitchFamily="66" charset="0"/>
              </a:rPr>
              <a:t> начал с 8 лет и всю жизнь посвятил живописи. Он учился у таких великих художников, как В.А.Серов, К.А.Коровин, И.И.Левитан.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642918"/>
            <a:ext cx="3784600" cy="539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86248" y="714356"/>
            <a:ext cx="47149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Юон</a:t>
            </a:r>
            <a:r>
              <a:rPr lang="ru-RU" sz="4000" dirty="0" smtClean="0">
                <a:latin typeface="Monotype Corsiva" pitchFamily="66" charset="0"/>
              </a:rPr>
              <a:t> очень любил весну и </a:t>
            </a:r>
            <a:r>
              <a:rPr lang="ru-RU" sz="4000" dirty="0" err="1" smtClean="0">
                <a:latin typeface="Monotype Corsiva" pitchFamily="66" charset="0"/>
              </a:rPr>
              <a:t>зиму.Он</a:t>
            </a:r>
            <a:r>
              <a:rPr lang="ru-RU" sz="4000" dirty="0" smtClean="0">
                <a:latin typeface="Monotype Corsiva" pitchFamily="66" charset="0"/>
              </a:rPr>
              <a:t> писал: «Я искал новые краски в природе – в русской зиме и весне».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071546"/>
            <a:ext cx="8501122" cy="5406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004822" y="142852"/>
            <a:ext cx="51343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Зима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4" name="P. I. CHajkovskij - Vremena goda (dekabr'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86776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ец зим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142984"/>
            <a:ext cx="7162131" cy="5572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785786" y="142852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Полдень. Конец зимы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ская зи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071546"/>
            <a:ext cx="7920656" cy="5576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11486" y="142852"/>
            <a:ext cx="49210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Русская зима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оицкая лавра зим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785926"/>
            <a:ext cx="7819183" cy="4644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000100" y="357166"/>
            <a:ext cx="7087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Троицкая лавра зимой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рные берез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357298"/>
            <a:ext cx="8018253" cy="5318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143108" y="214290"/>
            <a:ext cx="4079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Чёрные берёзы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ртовское солн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285860"/>
            <a:ext cx="7286676" cy="54431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714480" y="142852"/>
            <a:ext cx="5210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Мартовское солнце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78</Words>
  <Application>Microsoft Office PowerPoint</Application>
  <PresentationFormat>Экран (4:3)</PresentationFormat>
  <Paragraphs>13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11</cp:revision>
  <dcterms:created xsi:type="dcterms:W3CDTF">2011-01-25T16:47:39Z</dcterms:created>
  <dcterms:modified xsi:type="dcterms:W3CDTF">2013-03-18T11:33:38Z</dcterms:modified>
</cp:coreProperties>
</file>