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75" r:id="rId2"/>
    <p:sldId id="276" r:id="rId3"/>
    <p:sldId id="277" r:id="rId4"/>
    <p:sldId id="256" r:id="rId5"/>
    <p:sldId id="257" r:id="rId6"/>
    <p:sldId id="258" r:id="rId7"/>
    <p:sldId id="260" r:id="rId8"/>
    <p:sldId id="259" r:id="rId9"/>
    <p:sldId id="261" r:id="rId10"/>
    <p:sldId id="265" r:id="rId11"/>
    <p:sldId id="266" r:id="rId12"/>
    <p:sldId id="267" r:id="rId13"/>
    <p:sldId id="268" r:id="rId14"/>
    <p:sldId id="270" r:id="rId15"/>
    <p:sldId id="272" r:id="rId16"/>
    <p:sldId id="262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9164D1-FE82-4CA4-B817-51016265A4A0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CD39C7-1698-4598-A365-D2C220976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6CA9-8255-4DDF-A97A-927FCE3FFD1E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89B0-B351-4E7C-9C1D-4B898CFB2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E31B-0FC0-471F-A85F-5EE7BD6B375B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81EC-6554-46D0-992C-E7AEB981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B864-0AF6-4E7C-AC13-85839CCB24D1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B810-7609-4EE8-AC6B-9EE6BE897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34BF-09BB-468A-A58F-409D9C5DCD2E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0CEA-0492-4D68-8CC6-2EAF5F184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1DA70-74E1-403D-AFF8-33631ADD9555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B99E-00FF-45AA-83BE-D2BDEB116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4A73-0273-414E-A940-1427531202D7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ACCB-FB5F-40FF-8C35-618376B83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ED7C-25EB-42A1-B072-2BC494BCB328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06DD-870E-4298-B9E8-48AE08869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4D9F-9C51-4C5C-AD0B-1E62721C8BC5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319D-C2DC-4791-B5AF-F7FA4C9D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3F5D-1A81-49D9-9FDC-4B2D2107198C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3841-6453-40C1-94E6-FF8151AA0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5E97-95D3-46C1-924D-F48D57F54F31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E1E3-923E-45E9-B60B-FC73E84B5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4202-206C-42CA-9CBA-819310A4D5EA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46E6-D369-4E62-BC5F-539583B40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3C67A8-B819-4C1E-833A-EDBFAAC52B05}" type="datetime1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A6BAB4-FEC9-4072-991B-33086820C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85786" y="2214554"/>
            <a:ext cx="7786742" cy="1762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Игра со зрителями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1153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9" name="Picture 6" descr="C:\Мои документы\Константинова С.Е\Ребусы\Кот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20859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C:\Мои документы\Константинова С.Е\Ребусы\Кот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2100828" cy="225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C:\Мои документы\Константинова С.Е\Ребусы\Кот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2100828" cy="225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6429388" y="2285992"/>
            <a:ext cx="2286016" cy="20002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WordArt 6" descr="Белый мрамор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500034" y="2357430"/>
            <a:ext cx="1971660" cy="20542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buNone/>
            </a:pPr>
            <a:r>
              <a:rPr lang="ru-RU" sz="3600" b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</a:t>
            </a:r>
          </a:p>
        </p:txBody>
      </p:sp>
      <p:pic>
        <p:nvPicPr>
          <p:cNvPr id="8" name="Picture 9" descr="C:\Мои документы\Константинова С.Е\Ребусы\Груша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14554"/>
            <a:ext cx="14446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4357686" y="2357430"/>
            <a:ext cx="409575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,</a:t>
            </a:r>
          </a:p>
        </p:txBody>
      </p:sp>
      <p:sp>
        <p:nvSpPr>
          <p:cNvPr id="10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4845050" y="2349500"/>
            <a:ext cx="3513164" cy="22939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ки</a:t>
            </a:r>
            <a:endParaRPr lang="ru-RU" sz="3600" b="1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11" descr="C:\Мои документы\Константинова С.Е\Ребусы\lгвозди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14620"/>
            <a:ext cx="26661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214811" y="2786058"/>
            <a:ext cx="2857520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0219">
            <a:off x="1214414" y="1357298"/>
            <a:ext cx="7069138" cy="4735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о</a:t>
            </a:r>
          </a:p>
        </p:txBody>
      </p:sp>
      <p:pic>
        <p:nvPicPr>
          <p:cNvPr id="7" name="Picture 3" descr="C:\Мои документы\Константинова С.Е\Ребусы\слон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643182"/>
            <a:ext cx="247967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5786446" y="2643182"/>
            <a:ext cx="355600" cy="531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Picture 2" descr="C:\Мои документы\Константинова С.Е\Ребусы\lподсолнухи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358246" cy="545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43042" y="428604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Найди для каждого подсолнуха правильный ответ</a:t>
            </a:r>
            <a:endParaRPr lang="ru-RU" sz="3600" b="1" i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571610"/>
          <a:ext cx="7715304" cy="4876800"/>
        </p:xfrm>
        <a:graphic>
          <a:graphicData uri="http://schemas.openxmlformats.org/drawingml/2006/table">
            <a:tbl>
              <a:tblPr/>
              <a:tblGrid>
                <a:gridCol w="2623494"/>
                <a:gridCol w="2545905"/>
                <a:gridCol w="2545905"/>
              </a:tblGrid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СЛЕД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СОЛЬ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ЗАЛ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ДОК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ГАЗ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ФА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РОТ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ГРАД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ЕЖИ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ОСА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ОПЫТ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ТУР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БАНК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КОН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БУЙ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ВОЛ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БАЛ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УС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6715172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"Собери слова"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85786" y="2428868"/>
            <a:ext cx="7715304" cy="18669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Молодцы!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Общая часть родственных слов.</a:t>
            </a:r>
          </a:p>
          <a:p>
            <a:r>
              <a:rPr lang="ru-RU" dirty="0" smtClean="0"/>
              <a:t>Каких камней в море нет?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«Зимний»</a:t>
            </a:r>
            <a:r>
              <a:rPr lang="ru-RU" dirty="0" smtClean="0"/>
              <a:t> - это существительное?</a:t>
            </a:r>
          </a:p>
          <a:p>
            <a:r>
              <a:rPr lang="ru-RU" dirty="0" smtClean="0"/>
              <a:t>В лесу. </a:t>
            </a:r>
            <a:r>
              <a:rPr lang="ru-RU" b="1" i="1" dirty="0" smtClean="0">
                <a:solidFill>
                  <a:schemeClr val="accent2"/>
                </a:solidFill>
              </a:rPr>
              <a:t>В</a:t>
            </a:r>
            <a:r>
              <a:rPr lang="ru-RU" dirty="0" smtClean="0"/>
              <a:t> – это союз?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Доскажи.  </a:t>
            </a:r>
            <a:r>
              <a:rPr lang="ru-RU" b="1" i="1" dirty="0" smtClean="0">
                <a:solidFill>
                  <a:schemeClr val="accent2"/>
                </a:solidFill>
              </a:rPr>
              <a:t>Цыплят по осени … 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Дом собаки.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После </a:t>
            </a:r>
            <a:r>
              <a:rPr lang="ru-RU" b="1" i="1" dirty="0" smtClean="0">
                <a:solidFill>
                  <a:schemeClr val="accent2"/>
                </a:solidFill>
              </a:rPr>
              <a:t>К</a:t>
            </a:r>
            <a:r>
              <a:rPr lang="ru-RU" dirty="0" smtClean="0"/>
              <a:t> идёт буква … .</a:t>
            </a:r>
            <a:endParaRPr lang="ru-RU" smtClean="0"/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chemeClr val="accent2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000232" y="285728"/>
            <a:ext cx="6286544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Разминка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71472" y="2714620"/>
            <a:ext cx="8143932" cy="16525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Загадки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err="1" smtClean="0">
                <a:solidFill>
                  <a:srgbClr val="0000FF"/>
                </a:solidFill>
              </a:rPr>
              <a:t>Череп-еп+ё+муха=</a:t>
            </a:r>
            <a:r>
              <a:rPr lang="ru-RU" sz="4800" b="1" dirty="0" smtClean="0">
                <a:solidFill>
                  <a:srgbClr val="0000FF"/>
                </a:solidFill>
              </a:rPr>
              <a:t> ?</a:t>
            </a: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err="1" smtClean="0">
                <a:solidFill>
                  <a:srgbClr val="FF0000"/>
                </a:solidFill>
              </a:rPr>
              <a:t>Чистый-ый+o+тел=</a:t>
            </a:r>
            <a:r>
              <a:rPr lang="ru-RU" sz="4800" b="1" dirty="0" smtClean="0">
                <a:solidFill>
                  <a:srgbClr val="FF0000"/>
                </a:solidFill>
              </a:rPr>
              <a:t> ?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err="1" smtClean="0">
                <a:solidFill>
                  <a:srgbClr val="0000FF"/>
                </a:solidFill>
              </a:rPr>
              <a:t>Часть-ь+ушко-о+а=</a:t>
            </a:r>
            <a:r>
              <a:rPr lang="ru-RU" sz="4800" b="1" dirty="0" smtClean="0">
                <a:solidFill>
                  <a:srgbClr val="0000FF"/>
                </a:solidFill>
              </a:rPr>
              <a:t> ?</a:t>
            </a:r>
            <a:br>
              <a:rPr lang="ru-RU" sz="4800" b="1" dirty="0" smtClean="0">
                <a:solidFill>
                  <a:srgbClr val="0000FF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Кепка-ка+рис=</a:t>
            </a:r>
            <a:r>
              <a:rPr lang="ru-RU" sz="4800" b="1" dirty="0" smtClean="0">
                <a:solidFill>
                  <a:srgbClr val="FF0000"/>
                </a:solidFill>
              </a:rPr>
              <a:t> ?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Жало-ж+с=</a:t>
            </a:r>
            <a:r>
              <a:rPr lang="ru-RU" sz="4800" b="1" dirty="0" smtClean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0" y="500042"/>
            <a:ext cx="9144000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4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«Грамматическая арифметика»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7572396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 smtClean="0"/>
              <a:pPr>
                <a:defRPr/>
              </a:pPr>
              <a:t>31.01.2013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A3A9-595D-489F-BD3F-FED49682DFA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71472" y="285728"/>
            <a:ext cx="8072494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94"/>
              </a:avLst>
            </a:prstTxWarp>
          </a:bodyPr>
          <a:lstStyle/>
          <a:p>
            <a:pPr algn="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    «Слово в слове» 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42910" y="2000240"/>
          <a:ext cx="8001055" cy="4071966"/>
        </p:xfrm>
        <a:graphic>
          <a:graphicData uri="http://schemas.openxmlformats.org/drawingml/2006/table">
            <a:tbl>
              <a:tblPr/>
              <a:tblGrid>
                <a:gridCol w="3943229"/>
                <a:gridCol w="4057826"/>
              </a:tblGrid>
              <a:tr h="407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КОБРА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КУСТАРНИК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КИСЕЛЬ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КРАСКА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КОЧКИ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СКОТ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КОРМ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4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КРАПИВА</a:t>
                      </a:r>
                      <a:endParaRPr lang="ru-RU" sz="4400" dirty="0">
                        <a:solidFill>
                          <a:srgbClr val="00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Другому, яму, упадёшь, не, сам, в, неё, рой.</a:t>
            </a:r>
          </a:p>
          <a:p>
            <a:pPr marL="514350" indent="-514350" algn="ctr"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857356" y="357166"/>
            <a:ext cx="6715172" cy="871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"Собери пословицу"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7"/>
            <a:ext cx="8229600" cy="28575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Один, семь, отрежь, раз, примерь, раз.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2828932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Коню, не, в, дарёному, зубы, смотрят.</a:t>
            </a:r>
            <a:endParaRPr lang="ru-RU" sz="6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34BF-09BB-468A-A58F-409D9C5DCD2E}" type="datetime1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E0CEA-0492-4D68-8CC6-2EAF5F1848C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643042" y="457200"/>
            <a:ext cx="6929486" cy="971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"Ребусы"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Grp="1" noChangeArrowheads="1" noChangeShapeType="1" noTextEdit="1"/>
          </p:cNvSpPr>
          <p:nvPr>
            <p:ph type="dt" sz="half" idx="10"/>
          </p:nvPr>
        </p:nvSpPr>
        <p:spPr bwMode="auto">
          <a:xfrm>
            <a:off x="285720" y="1857364"/>
            <a:ext cx="2500330" cy="29289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/>
                <a:latin typeface="Arial"/>
                <a:cs typeface="Arial"/>
              </a:rPr>
              <a:t>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000100" y="3500438"/>
            <a:ext cx="1071570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000"/>
              </a:avLst>
            </a:prstTxWarp>
          </a:bodyPr>
          <a:lstStyle/>
          <a:p>
            <a:pPr algn="ctr" rtl="0"/>
            <a:r>
              <a:rPr lang="ru-RU" sz="9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ля</a:t>
            </a:r>
            <a:endParaRPr lang="ru-RU" sz="9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071802" y="3571876"/>
            <a:ext cx="928694" cy="9699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и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4429124" y="2428868"/>
            <a:ext cx="1714512" cy="21574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normalizeH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/>
                <a:latin typeface="Monotype Corsiva"/>
              </a:rPr>
              <a:t>ша</a:t>
            </a:r>
          </a:p>
          <a:p>
            <a:pPr algn="ctr" rtl="0"/>
            <a:r>
              <a:rPr lang="ru-RU" sz="3600" b="1" kern="10" spc="0" normalizeH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/>
                <a:latin typeface="Monotype Corsiva"/>
              </a:rPr>
              <a:t>та</a:t>
            </a:r>
            <a:endParaRPr lang="ru-RU" sz="3600" b="1" kern="10" spc="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8000"/>
              </a:solidFill>
              <a:effectLst/>
              <a:latin typeface="Monotype Corsiv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4286248" y="3500437"/>
            <a:ext cx="2071702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6429388" y="3214686"/>
            <a:ext cx="71437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=</a:t>
            </a:r>
            <a:endParaRPr lang="ru-RU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034" name="WordArt 10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7172340" y="2714620"/>
            <a:ext cx="1971660" cy="18399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normalizeH="1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/>
                <a:latin typeface="Arial"/>
                <a:cs typeface="Arial"/>
              </a:rPr>
              <a:t>ру</a:t>
            </a:r>
            <a:endParaRPr lang="ru-RU" sz="3600" b="1" kern="10" spc="0" normalizeH="1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CC"/>
              </a:solidFill>
              <a:effectLst/>
              <a:latin typeface="Arial"/>
              <a:cs typeface="Arial"/>
            </a:endParaRPr>
          </a:p>
          <a:p>
            <a:pPr algn="ctr" rtl="0">
              <a:buNone/>
            </a:pPr>
            <a:r>
              <a:rPr lang="ru-RU" sz="3600" b="1" kern="10" spc="0" normalizeH="1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/>
                <a:latin typeface="Arial"/>
                <a:cs typeface="Arial"/>
              </a:rPr>
              <a:t>ги</a:t>
            </a:r>
            <a:endParaRPr lang="ru-RU" sz="3600" b="1" kern="10" spc="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CC"/>
              </a:solidFill>
              <a:effectLst/>
              <a:latin typeface="Arial"/>
              <a:cs typeface="Arial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4286248" y="3500438"/>
            <a:ext cx="2071702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7358082" y="3526156"/>
            <a:ext cx="1785918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119</TotalTime>
  <Words>189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Литература 3</vt:lpstr>
      <vt:lpstr>Слайд 1</vt:lpstr>
      <vt:lpstr>Слайд 2</vt:lpstr>
      <vt:lpstr>Слайд 3</vt:lpstr>
      <vt:lpstr>  Череп-еп+ё+муха= ? Чистый-ый+o+тел= ? Часть-ь+ушко-о+а= ?  Кепка-ка+рис= ?  Жало-ж+с= 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Череп-еп+ё+муха= ? Чистый-ый+o+тел= ? Часть-ь+ушко-о+а= ?  Кепка-ка+рис= ?  Жало-ж+с= ?</dc:title>
  <dc:creator>admin</dc:creator>
  <dc:description>http://aida.ucoz.ru</dc:description>
  <cp:lastModifiedBy>admin</cp:lastModifiedBy>
  <cp:revision>18</cp:revision>
  <dcterms:created xsi:type="dcterms:W3CDTF">2013-01-26T13:26:10Z</dcterms:created>
  <dcterms:modified xsi:type="dcterms:W3CDTF">2013-01-31T03:32:16Z</dcterms:modified>
  <cp:category>шаблоны к Powerpoint</cp:category>
</cp:coreProperties>
</file>