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114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476486"/>
            <a:ext cx="5829300" cy="1960033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094" y="4476749"/>
            <a:ext cx="4800600" cy="23368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638A-B094-4A9A-8A12-9A8109ABEF2F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228E-DED5-45EC-B2B8-404DD4F7E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55810" y="1776505"/>
            <a:ext cx="4862144" cy="192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133600"/>
            <a:ext cx="6172200" cy="643892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638A-B094-4A9A-8A12-9A8109ABEF2F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228E-DED5-45EC-B2B8-404DD4F7E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1404" y="366184"/>
            <a:ext cx="1103696" cy="8206344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4"/>
            <a:ext cx="5014926" cy="82063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638A-B094-4A9A-8A12-9A8109ABEF2F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228E-DED5-45EC-B2B8-404DD4F7E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655810" y="1776505"/>
            <a:ext cx="4862144" cy="192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638A-B094-4A9A-8A12-9A8109ABEF2F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228E-DED5-45EC-B2B8-404DD4F7E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381485"/>
            <a:ext cx="5829300" cy="1816100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381236"/>
            <a:ext cx="5829300" cy="2000249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638A-B094-4A9A-8A12-9A8109ABEF2F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228E-DED5-45EC-B2B8-404DD4F7E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55810" y="1776505"/>
            <a:ext cx="4862144" cy="192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638A-B094-4A9A-8A12-9A8109ABEF2F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228E-DED5-45EC-B2B8-404DD4F7E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55810" y="1776505"/>
            <a:ext cx="4862144" cy="192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638A-B094-4A9A-8A12-9A8109ABEF2F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228E-DED5-45EC-B2B8-404DD4F7E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55810" y="1776505"/>
            <a:ext cx="4862144" cy="192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638A-B094-4A9A-8A12-9A8109ABEF2F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228E-DED5-45EC-B2B8-404DD4F7E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638A-B094-4A9A-8A12-9A8109ABEF2F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228E-DED5-45EC-B2B8-404DD4F7E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5559" y="380971"/>
            <a:ext cx="3829541" cy="154940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1928292"/>
            <a:ext cx="3833813" cy="62395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380973"/>
            <a:ext cx="2256235" cy="7787247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638A-B094-4A9A-8A12-9A8109ABEF2F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228E-DED5-45EC-B2B8-404DD4F7E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6454" y="821157"/>
            <a:ext cx="696521" cy="7751371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5761" y="817037"/>
            <a:ext cx="5143536" cy="6326735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761" y="7334269"/>
            <a:ext cx="5143536" cy="12382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638A-B094-4A9A-8A12-9A8109ABEF2F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228E-DED5-45EC-B2B8-404DD4F7E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r:embed="rId13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8760032"/>
            <a:ext cx="6858000" cy="384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8760000"/>
            <a:ext cx="1232282" cy="384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C638A-B094-4A9A-8A12-9A8109ABEF2F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2281" y="8760000"/>
            <a:ext cx="3161132" cy="384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9396" y="8760000"/>
            <a:ext cx="428604" cy="384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0A05228E-DED5-45EC-B2B8-404DD4F7E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95537"/>
            <a:ext cx="5829300" cy="211029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 ХАРАКТЕРИСТИКА ПРЕДМЕТНО-РАЗВИВАЮЩЕЙ СРЕДЫ.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47094" y="7740352"/>
            <a:ext cx="4978250" cy="96864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Tx/>
              <a:buSzTx/>
            </a:pPr>
            <a:r>
              <a:rPr lang="ru-RU" sz="1800" kern="0" dirty="0">
                <a:solidFill>
                  <a:schemeClr val="bg2">
                    <a:lumMod val="50000"/>
                  </a:schemeClr>
                </a:solidFill>
              </a:rPr>
              <a:t>Воспитатель МБДОУ ДС КВ №34 «Чайка»</a:t>
            </a: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Александрова Наталья Феликсовна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D:\Наташа\Развив среда\DSC0233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7539" y="4401280"/>
            <a:ext cx="3216357" cy="2412268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Фото в отчет\DSC0003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664" y="2884463"/>
            <a:ext cx="3336371" cy="2502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20725" y="706438"/>
            <a:ext cx="5588595" cy="1921346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sz="2100" b="1" dirty="0" smtClean="0">
                <a:solidFill>
                  <a:srgbClr val="0070C0"/>
                </a:solidFill>
                <a:latin typeface="+mj-lt"/>
              </a:rPr>
              <a:t>	</a:t>
            </a:r>
            <a:r>
              <a:rPr lang="ru-RU" sz="2100" dirty="0" smtClean="0">
                <a:solidFill>
                  <a:schemeClr val="bg2">
                    <a:lumMod val="50000"/>
                  </a:schemeClr>
                </a:solidFill>
              </a:rPr>
              <a:t>Совместно с детьми создан и уголок для сюжетно-ролевых игр: «Семья», «Магазин», «Больница», «Парикмахерская», «Моряки», «Почта» и другие.  Здесь использованы материал из математики (карточки с цифрами- «деньги» и «числовые» карточки- «чеки» для игры в магазин, а также игры типа лото, домино, книги, открытки с изображением различных животных и растений.</a:t>
            </a:r>
            <a:endParaRPr lang="ru-RU" sz="2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3" descr="C:\Documents and Settings\Admin\Рабочий стол\Фото в отчет\DSC0058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687" y="2699792"/>
            <a:ext cx="2304257" cy="1728192"/>
          </a:xfrm>
          <a:prstGeom prst="rect">
            <a:avLst/>
          </a:prstGeom>
          <a:noFill/>
        </p:spPr>
      </p:pic>
      <p:pic>
        <p:nvPicPr>
          <p:cNvPr id="8" name="Picture 5" descr="C:\Documents and Settings\Admin\Рабочий стол\Фото в отчет\DSC00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6872" y="4499992"/>
            <a:ext cx="2160241" cy="1620180"/>
          </a:xfrm>
          <a:prstGeom prst="rect">
            <a:avLst/>
          </a:prstGeom>
          <a:noFill/>
        </p:spPr>
      </p:pic>
      <p:pic>
        <p:nvPicPr>
          <p:cNvPr id="9" name="Picture 4" descr="C:\Documents and Settings\Admin\Рабочий стол\Фото в отчет\DSC0057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5091" y="2771800"/>
            <a:ext cx="2208245" cy="1656184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Фото в отчет\DSC0058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976" y="7020272"/>
            <a:ext cx="2184242" cy="1638181"/>
          </a:xfrm>
          <a:prstGeom prst="rect">
            <a:avLst/>
          </a:prstGeom>
          <a:noFill/>
        </p:spPr>
      </p:pic>
      <p:pic>
        <p:nvPicPr>
          <p:cNvPr id="8194" name="Picture 2" descr="D:\Наташа\Развив среда\DSC0232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664" y="6228184"/>
            <a:ext cx="2520280" cy="1890210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дети группы\100_030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128" y="5292080"/>
            <a:ext cx="1875048" cy="140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20725" y="706438"/>
            <a:ext cx="5876627" cy="220937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	Так же в группе  размещены макеты улицы, открытки и репродукции с достопримечательностью родного города, других городов. Уголок безопасности дорожного движения оснащен необходимыми атрибутами к сюжетно-ролевым играм, занятиям для закрепления знаний правил дорожного движения. 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2" descr="C:\Documents and Settings\Администратор\Рабочий стол\уголки\100_05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656" y="3779912"/>
            <a:ext cx="2952328" cy="2770010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уголки\100_053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5024" y="3059832"/>
            <a:ext cx="2664296" cy="2376264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Фото Феликсовна\SANY072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1009" y="6156176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476672" y="323528"/>
            <a:ext cx="6120680" cy="3600400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	 В группе создан физкультурный уголок, в нем помещено   только то оборудование и пособия, которые дети могут использовать, особенно нетрадиционное (бутылки  и яичные лотки  для серсо, бутылочки с песком для силовых упражнений.)И прежде всего, созданы условия для двигательной активности детей в групповой комнате, в свободном доступе различные игрушки и предметы, стимулирующие двигательную активность. Проявлению самостоятельности в движениях детей особенно способствуют условия прогулки. Поэтому на игровой площадке кроме стационарного оборудования используется самое разнообразное выносное оборудование, спортивный инвентарь (мячи, скакалки, обручи и т.д.)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218" name="Picture 2" descr="C:\Documents and Settings\Администратор\Рабочий стол\уголки\100_054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328" y="6372200"/>
            <a:ext cx="2042196" cy="2200329"/>
          </a:xfrm>
          <a:prstGeom prst="rect">
            <a:avLst/>
          </a:prstGeom>
          <a:noFill/>
        </p:spPr>
      </p:pic>
      <p:pic>
        <p:nvPicPr>
          <p:cNvPr id="9219" name="Picture 3" descr="C:\Documents and Settings\Администратор\Рабочий стол\уголки\100_05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30" y="6444208"/>
            <a:ext cx="1888397" cy="2128321"/>
          </a:xfrm>
          <a:prstGeom prst="rect">
            <a:avLst/>
          </a:prstGeom>
          <a:noFill/>
        </p:spPr>
      </p:pic>
      <p:pic>
        <p:nvPicPr>
          <p:cNvPr id="1026" name="Picture 2" descr="конкурс ФИЗО 07 01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696" y="4139952"/>
            <a:ext cx="2376264" cy="172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конкурс ФИЗО 07 00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7032" y="4139952"/>
            <a:ext cx="2520280" cy="173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20725" y="706438"/>
            <a:ext cx="5876627" cy="5521746"/>
          </a:xfrm>
        </p:spPr>
        <p:txBody>
          <a:bodyPr>
            <a:normAutofit fontScale="47500" lnSpcReduction="20000"/>
          </a:bodyPr>
          <a:lstStyle/>
          <a:p>
            <a:pPr algn="r">
              <a:buNone/>
            </a:pPr>
            <a:r>
              <a:rPr lang="ru-RU" b="1" dirty="0" smtClean="0">
                <a:solidFill>
                  <a:srgbClr val="0070C0"/>
                </a:solidFill>
                <a:latin typeface="+mj-lt"/>
              </a:rPr>
              <a:t>	</a:t>
            </a:r>
            <a:r>
              <a:rPr lang="ru-RU" sz="3800" dirty="0" smtClean="0">
                <a:solidFill>
                  <a:schemeClr val="bg2">
                    <a:lumMod val="50000"/>
                  </a:schemeClr>
                </a:solidFill>
              </a:rPr>
              <a:t> В группе организована подборка книг познавательного характера, ориентирующая детей на изучение окружающего мира, дающая им возможность приобрести новые знания. </a:t>
            </a:r>
          </a:p>
          <a:p>
            <a:pPr algn="r">
              <a:buNone/>
            </a:pPr>
            <a:r>
              <a:rPr lang="ru-RU" sz="38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</a:p>
          <a:p>
            <a:pPr algn="r">
              <a:buNone/>
            </a:pPr>
            <a:endParaRPr lang="ru-RU" sz="3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sz="3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sz="3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ru-RU" sz="38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</a:p>
          <a:p>
            <a:pPr algn="r">
              <a:buNone/>
            </a:pPr>
            <a:endParaRPr lang="ru-RU" sz="3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sz="3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sz="3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sz="3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sz="3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sz="3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ru-RU" sz="3800" dirty="0" smtClean="0">
                <a:solidFill>
                  <a:schemeClr val="bg2">
                    <a:lumMod val="50000"/>
                  </a:schemeClr>
                </a:solidFill>
              </a:rPr>
              <a:t>Созданы условия для экспериментирования с различными материалами и предметами: водой, глиной, различными рычагами, весами, компасами, пружинами и т.д.</a:t>
            </a:r>
          </a:p>
          <a:p>
            <a:endParaRPr lang="ru-RU" sz="3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1" name="Picture 3" descr="D:\Наташа\Развив среда\DSC023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664" y="1907704"/>
            <a:ext cx="2880320" cy="2160240"/>
          </a:xfrm>
          <a:prstGeom prst="rect">
            <a:avLst/>
          </a:prstGeom>
          <a:noFill/>
        </p:spPr>
      </p:pic>
      <p:pic>
        <p:nvPicPr>
          <p:cNvPr id="2052" name="Picture 4" descr="D:\Наташа\Развив среда\DSC023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6680" y="2411760"/>
            <a:ext cx="2880320" cy="216024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4824" y="5796136"/>
            <a:ext cx="3336371" cy="250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20725" y="706438"/>
            <a:ext cx="5876627" cy="2137370"/>
          </a:xfrm>
        </p:spPr>
        <p:txBody>
          <a:bodyPr>
            <a:normAutofit fontScale="62500" lnSpcReduction="20000"/>
          </a:bodyPr>
          <a:lstStyle/>
          <a:p>
            <a:pPr algn="r">
              <a:buNone/>
            </a:pPr>
            <a:r>
              <a:rPr lang="ru-RU" b="1" dirty="0" smtClean="0">
                <a:solidFill>
                  <a:srgbClr val="0070C0"/>
                </a:solidFill>
                <a:latin typeface="+mj-lt"/>
              </a:rPr>
              <a:t>	</a:t>
            </a:r>
            <a:r>
              <a:rPr lang="ru-RU" sz="2900" dirty="0" smtClean="0">
                <a:solidFill>
                  <a:schemeClr val="bg2">
                    <a:lumMod val="50000"/>
                  </a:schemeClr>
                </a:solidFill>
              </a:rPr>
              <a:t>Необходимо помнить что, одним из непременных условий влияния среды на развитие является участие взрослого. Он может стимулировать познавательную деятельность детей, поддерживая имеющийся у них интерес, обеспечивая материалами для экспериментирования, играми, игрушками, отвечая на многочисленные вопросы или предлагая новые сферы деятельности.</a:t>
            </a:r>
            <a:endParaRPr lang="ru-RU" sz="2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672" y="2915816"/>
            <a:ext cx="2808312" cy="210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7032" y="2915816"/>
            <a:ext cx="278431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6752" y="5292080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04" y="0"/>
            <a:ext cx="5942478" cy="8892480"/>
          </a:xfrm>
        </p:spPr>
        <p:txBody>
          <a:bodyPr>
            <a:normAutofit/>
          </a:bodyPr>
          <a:lstStyle/>
          <a:p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  <a:t>Предметно- развивающая среда рассматривается  мной  как возможность наиболее эффективного развития индивидуальности ребёнка с учётом его возраста, склонностей, интересов, уровня активности.</a:t>
            </a:r>
            <a:b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  <a:t>Предметно-развивающая среда организуется на основе следующих принципов:</a:t>
            </a:r>
            <a:b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  <a:t>принципа открытости обществу и открытости своего «Я», который предполагает </a:t>
            </a:r>
            <a:r>
              <a:rPr lang="ru-RU" sz="1800" b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  <a:t>персонализацию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  <a:t> среды. Для этого в группе оформляются выставки фотографий «Вот мы какие», создаются семейные альбомы.</a:t>
            </a:r>
            <a:endParaRPr lang="ru-RU" sz="1800" b="0" dirty="0">
              <a:solidFill>
                <a:schemeClr val="bg2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782" y="395536"/>
            <a:ext cx="5829300" cy="874846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 descr="C:\Documents and Settings\Admin\Рабочий стол\DSC0236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79" y="4211960"/>
            <a:ext cx="2856317" cy="214223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4984" y="1889702"/>
            <a:ext cx="3000929" cy="225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8680" y="323528"/>
            <a:ext cx="597666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 принципу гибкого зонирования, который</a:t>
            </a:r>
          </a:p>
          <a:p>
            <a:pPr algn="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заключается в организации </a:t>
            </a:r>
          </a:p>
          <a:p>
            <a:pPr algn="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различных пересекающихся сфер </a:t>
            </a:r>
          </a:p>
          <a:p>
            <a:pPr algn="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активности. Это позволяет детям в</a:t>
            </a:r>
          </a:p>
          <a:p>
            <a:pPr algn="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соответствии со своими интереса-</a:t>
            </a:r>
          </a:p>
          <a:p>
            <a:pPr algn="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ми и желаниями свободно заниматься в одно и то же время, не мешая друг другу, разными видами деятельности: физкультурой, музыкой, рисованием, экспериментированием,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инсценированием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сказки, устраивать игры-драматизации. Оснащение разнообразным материалом помогает детям самостоятельно определить содержание деятельности, наметить план действий, распределять своё время и активно участвовать в деятельности, используя различные предметы и игрушки.</a:t>
            </a:r>
          </a:p>
          <a:p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0" name="Picture 2" descr="D:\Наташа\Развив среда\DSC023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663" y="4644008"/>
            <a:ext cx="3416743" cy="252028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3042" y="6660232"/>
            <a:ext cx="278430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476673" y="323528"/>
            <a:ext cx="5904655" cy="8171185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	По принципу стабильности-динамичности развивающей среды тесно взаимосвязанному с принципом гибкого зонирования. Предметно-развивающая среда группы меняется в зависимости от возрастных особенностей детей, периода обучения, образовательной программы. </a:t>
            </a:r>
          </a:p>
          <a:p>
            <a:pPr algn="r"/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</a:p>
          <a:p>
            <a:pPr algn="r">
              <a:buNone/>
            </a:pPr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	По принципу </a:t>
            </a:r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</a:rPr>
              <a:t>полуфункциональности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предметного мира, что реализуется с помощью различного вида  конструкторов, мозаик, наряду с  физкультурным оборудованием , предметами и играми способствует развитию воображения и знаково-символической функции мышления дошкольников.</a:t>
            </a:r>
          </a:p>
          <a:p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3" descr="C:\Documents and Settings\Admin\Рабочий стол\Фото Феликсовна\DSC0124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688" y="1835696"/>
            <a:ext cx="2784309" cy="2088232"/>
          </a:xfrm>
          <a:prstGeom prst="rect">
            <a:avLst/>
          </a:prstGeom>
          <a:noFill/>
        </p:spPr>
      </p:pic>
      <p:pic>
        <p:nvPicPr>
          <p:cNvPr id="4098" name="Picture 2" descr="D:\Наташа\Развив среда\DSC023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7019" y="1835696"/>
            <a:ext cx="2759968" cy="2069976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DS 02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80" y="4644008"/>
            <a:ext cx="2880320" cy="213526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5025" y="4644008"/>
            <a:ext cx="2736304" cy="212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90" y="5238756"/>
            <a:ext cx="6137910" cy="361952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190" y="707137"/>
            <a:ext cx="6137910" cy="7969319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	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Целенаправленно организованная предметно-развивающая среда в дошкольном учреждении играет большую роль в гармоничном развитии и воспитании ребёнка.</a:t>
            </a:r>
          </a:p>
          <a:p>
            <a:pPr algn="r">
              <a:buNone/>
            </a:pP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	Уголки по математике, грамоте, пополнены новыми дидактическими играми с математическим содержанием типа лото, домино; настольными играми, геометрическими головоломки; играми на развитие логики.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 descr="D:\Наташа\Развив среда\DSC023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656" y="2123728"/>
            <a:ext cx="2855979" cy="214198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7032" y="2123728"/>
            <a:ext cx="2739455" cy="205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6832" y="4788024"/>
            <a:ext cx="2766839" cy="207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62000"/>
            <a:ext cx="6597352" cy="229783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+mj-lt"/>
              </a:rPr>
              <a:t>	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Уголок живой природы обогащается: добавлены комнатные растения, на которых удобно демонстрировать видоизменения частей растения. Предусмотрен специальный уголок в котором время от времени сменяются материалы по различным темам, например наборы картинок по разным климатическим зонам («Пустыня», «Арктика», и т.п.) по экосистемам («Лес», «Город» и т.п.)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7" name="Picture 3" descr="D:\Наташа\Развив среда\DSC0232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062" y="3500430"/>
            <a:ext cx="3048022" cy="2286016"/>
          </a:xfrm>
          <a:prstGeom prst="rect">
            <a:avLst/>
          </a:prstGeom>
          <a:noFill/>
        </p:spPr>
      </p:pic>
      <p:pic>
        <p:nvPicPr>
          <p:cNvPr id="6148" name="Picture 4" descr="D:\Наташа\Развив среда\DSC023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66" y="5715008"/>
            <a:ext cx="3096005" cy="2322004"/>
          </a:xfrm>
          <a:prstGeom prst="rect">
            <a:avLst/>
          </a:prstGeom>
          <a:noFill/>
        </p:spPr>
      </p:pic>
      <p:pic>
        <p:nvPicPr>
          <p:cNvPr id="7" name="Picture 3" descr="D:\Наташа\Экология\Уголок\DSC0310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66" y="3000364"/>
            <a:ext cx="3076460" cy="2307345"/>
          </a:xfrm>
          <a:prstGeom prst="rect">
            <a:avLst/>
          </a:prstGeom>
          <a:noFill/>
        </p:spPr>
      </p:pic>
      <p:pic>
        <p:nvPicPr>
          <p:cNvPr id="2050" name="Picture 2" descr="D:\Наташа\Экология\Уголок\DSC0312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4" y="6357950"/>
            <a:ext cx="3024209" cy="2268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500" y="428596"/>
            <a:ext cx="47863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 уголке живой природы организована мини- лаборатория для научно-исследовательской деятельности  с водой, песком, глиной, землей. Создана возможность для наблюдений за ростом растений. Все изменения заносятся в книжки для наблюдений.  </a:t>
            </a:r>
            <a:endParaRPr lang="ru-RU" dirty="0"/>
          </a:p>
        </p:txBody>
      </p:sp>
      <p:pic>
        <p:nvPicPr>
          <p:cNvPr id="1026" name="Picture 2" descr="D:\Наташа\Экология\Уголок\DSC031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6143636"/>
            <a:ext cx="3143229" cy="2357422"/>
          </a:xfrm>
          <a:prstGeom prst="rect">
            <a:avLst/>
          </a:prstGeom>
          <a:noFill/>
        </p:spPr>
      </p:pic>
      <p:pic>
        <p:nvPicPr>
          <p:cNvPr id="1028" name="Picture 4" descr="D:\Наташа\Экология\Уголок\DSC031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8" y="5643570"/>
            <a:ext cx="2952771" cy="2214578"/>
          </a:xfrm>
          <a:prstGeom prst="rect">
            <a:avLst/>
          </a:prstGeom>
          <a:noFill/>
        </p:spPr>
      </p:pic>
      <p:pic>
        <p:nvPicPr>
          <p:cNvPr id="1029" name="Picture 5" descr="D:\Наташа\Экология\Уголок\DSC0310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66" y="2571736"/>
            <a:ext cx="3429024" cy="2571768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098" y="2786050"/>
            <a:ext cx="241103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20725" y="706438"/>
            <a:ext cx="5804619" cy="1345282"/>
          </a:xfrm>
        </p:spPr>
        <p:txBody>
          <a:bodyPr>
            <a:normAutofit fontScale="55000" lnSpcReduction="20000"/>
          </a:bodyPr>
          <a:lstStyle/>
          <a:p>
            <a:pPr algn="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	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 мастерскую к строительным материалам добавлены вспомогательные материалы (рисунки отдельных частей построек, например колонны, башни, схемы конструкций, трафареты). Разные пластмассовые строители.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 descr="D:\Наташа\Развив среда\DSC023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648" y="1907704"/>
            <a:ext cx="3240022" cy="2430016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Фото Феликсовна\SANY08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64" y="6012160"/>
            <a:ext cx="3360373" cy="252028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3016" y="3779912"/>
            <a:ext cx="3046440" cy="203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36712" y="323528"/>
            <a:ext cx="5732611" cy="3456384"/>
          </a:xfrm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ru-RU" b="1" dirty="0" smtClean="0">
                <a:solidFill>
                  <a:srgbClr val="0070C0"/>
                </a:solidFill>
                <a:latin typeface="+mj-lt"/>
              </a:rPr>
              <a:t>	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Театральный уголок в основном обустраивается с детьми. Они принимают участие в изготовлении масок, разных атрибутов для разыгрывания сказок, элементов костюмов для персонажей, декораций, что способствует раскрепощению  детей, развитию творчества, развитию речевой активности.  Дети-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большие артисты, поэтому с радостью участвуют в постановках и с удовольствием выступают в роли зрителей.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Театрализованная деятельность помогает сплотить группу, объединить детей интересной идеей. В театре дошкольники раскрываются, демонстрируя неожиданные грани своего характера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ru-RU" sz="2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656" y="3491880"/>
            <a:ext cx="19412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D:\фото-видео\101MSDCF\DSC01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135" y="5436096"/>
            <a:ext cx="2381273" cy="1800200"/>
          </a:xfrm>
          <a:prstGeom prst="rect">
            <a:avLst/>
          </a:prstGeom>
          <a:noFill/>
        </p:spPr>
      </p:pic>
      <p:pic>
        <p:nvPicPr>
          <p:cNvPr id="9" name="Picture 4" descr="D:\фото-видео\101MSDCF\DSC0124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128" y="4211960"/>
            <a:ext cx="2060848" cy="1824202"/>
          </a:xfrm>
          <a:prstGeom prst="rect">
            <a:avLst/>
          </a:prstGeom>
          <a:noFill/>
        </p:spPr>
      </p:pic>
      <p:pic>
        <p:nvPicPr>
          <p:cNvPr id="10" name="Picture 8" descr="D:\фото-видео\101MSDCF\DSC0103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656" y="6948264"/>
            <a:ext cx="1533581" cy="1416157"/>
          </a:xfrm>
          <a:prstGeom prst="rect">
            <a:avLst/>
          </a:prstGeom>
          <a:noFill/>
        </p:spPr>
      </p:pic>
      <p:pic>
        <p:nvPicPr>
          <p:cNvPr id="11" name="Picture 5" descr="D:\фото-видео\101MSDCF\DSC0103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3566" y="7308304"/>
            <a:ext cx="1507522" cy="1416158"/>
          </a:xfrm>
          <a:prstGeom prst="rect">
            <a:avLst/>
          </a:prstGeom>
          <a:noFill/>
        </p:spPr>
      </p:pic>
      <p:pic>
        <p:nvPicPr>
          <p:cNvPr id="12" name="Picture 6" descr="D:\фото-видео\101MSDCF\DSC0103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7192" y="7020272"/>
            <a:ext cx="1440160" cy="1380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</Template>
  <TotalTime>518</TotalTime>
  <Words>159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宋体</vt:lpstr>
      <vt:lpstr>Arial</vt:lpstr>
      <vt:lpstr>Book Antiqua</vt:lpstr>
      <vt:lpstr>Cambria</vt:lpstr>
      <vt:lpstr>Wingdings 2</vt:lpstr>
      <vt:lpstr>Welcome</vt:lpstr>
      <vt:lpstr>  ХАРАКТЕРИСТИКА ПРЕДМЕТНО-РАЗВИВАЮЩЕЙ СРЕДЫ.</vt:lpstr>
      <vt:lpstr>Предметно- развивающая среда рассматривается  мной  как возможность наиболее эффективного развития индивидуальности ребёнка с учётом его возраста, склонностей, интересов, уровня активности.                  Предметно-развивающая среда организуется на основе следующих принципов: принципа открытости обществу и открытости своего «Я», который предполагает персонализацию среды. Для этого в группе оформляются выставки фотографий «Вот мы какие», создаются семейные альбомы.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Linuza</dc:creator>
  <cp:lastModifiedBy>USER</cp:lastModifiedBy>
  <cp:revision>68</cp:revision>
  <dcterms:created xsi:type="dcterms:W3CDTF">2011-09-15T04:15:21Z</dcterms:created>
  <dcterms:modified xsi:type="dcterms:W3CDTF">2014-11-09T12:55:54Z</dcterms:modified>
</cp:coreProperties>
</file>