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D48E-FA09-41EE-BBBE-D82D09481BD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F1AE-6C81-4DB7-8707-B89066A7D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D48E-FA09-41EE-BBBE-D82D09481BD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F1AE-6C81-4DB7-8707-B89066A7D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D48E-FA09-41EE-BBBE-D82D09481BD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F1AE-6C81-4DB7-8707-B89066A7D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D48E-FA09-41EE-BBBE-D82D09481BD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F1AE-6C81-4DB7-8707-B89066A7D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D48E-FA09-41EE-BBBE-D82D09481BD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F1AE-6C81-4DB7-8707-B89066A7D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D48E-FA09-41EE-BBBE-D82D09481BD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F1AE-6C81-4DB7-8707-B89066A7D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D48E-FA09-41EE-BBBE-D82D09481BD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F1AE-6C81-4DB7-8707-B89066A7D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D48E-FA09-41EE-BBBE-D82D09481BD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F1AE-6C81-4DB7-8707-B89066A7D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D48E-FA09-41EE-BBBE-D82D09481BD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F1AE-6C81-4DB7-8707-B89066A7D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D48E-FA09-41EE-BBBE-D82D09481BD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F1AE-6C81-4DB7-8707-B89066A7D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D48E-FA09-41EE-BBBE-D82D09481BD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F1AE-6C81-4DB7-8707-B89066A7D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D48E-FA09-41EE-BBBE-D82D09481BD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4F1AE-6C81-4DB7-8707-B89066A7D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roshkolu.ru/user/tpt/file/2770972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roshkolu.ru/user/tpt/file/2770972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roshkolu.ru/user/tpt/file/2770972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roshkolu.ru/user/tpt/file/2770972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roshkolu.ru/user/tpt/file/277097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roshkolu.ru/user/tpt/file/277097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й Зима - Татьяна Петровна Трутнева">
            <a:hlinkClick r:id="rId2" tooltip="далее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815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2143116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2060"/>
                </a:solidFill>
              </a:rPr>
              <a:t>Русский язык 2 класс «Изменение глаголов по числам»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62150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429256" y="507207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Фон для презентаций Зима - Татьяна Петровна Трутнева">
            <a:hlinkClick r:id="rId2" tooltip="далее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8158" cy="6858000"/>
          </a:xfrm>
          <a:prstGeom prst="rect">
            <a:avLst/>
          </a:prstGeom>
          <a:noFill/>
        </p:spPr>
      </p:pic>
      <p:pic>
        <p:nvPicPr>
          <p:cNvPr id="1027" name="Picture 3" descr="C:\Users\галина\Desktop\imagesCADTTFP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04664"/>
            <a:ext cx="5421173" cy="3035857"/>
          </a:xfrm>
          <a:prstGeom prst="rect">
            <a:avLst/>
          </a:prstGeom>
          <a:noFill/>
        </p:spPr>
      </p:pic>
      <p:pic>
        <p:nvPicPr>
          <p:cNvPr id="1028" name="Picture 4" descr="C:\Users\галина\Desktop\ы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981590"/>
            <a:ext cx="4604522" cy="3448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й Зима - Татьяна Петровна Трутнева">
            <a:hlinkClick r:id="rId2" tooltip="далее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8158" cy="6858000"/>
          </a:xfrm>
          <a:prstGeom prst="rect">
            <a:avLst/>
          </a:prstGeom>
          <a:noFill/>
        </p:spPr>
      </p:pic>
      <p:pic>
        <p:nvPicPr>
          <p:cNvPr id="4098" name="Picture 2" descr="C:\Users\галина\Desktop\untitl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548680"/>
            <a:ext cx="4363740" cy="3494469"/>
          </a:xfrm>
          <a:prstGeom prst="rect">
            <a:avLst/>
          </a:prstGeom>
          <a:noFill/>
        </p:spPr>
      </p:pic>
      <p:pic>
        <p:nvPicPr>
          <p:cNvPr id="4099" name="Picture 3" descr="C:\Users\галина\Desktop\й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140968"/>
            <a:ext cx="4075707" cy="3263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Фон для презентаций Зима - Татьяна Петровна Трутнева">
            <a:hlinkClick r:id="rId2" tooltip="далее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8158" cy="6858000"/>
          </a:xfrm>
          <a:prstGeom prst="rect">
            <a:avLst/>
          </a:prstGeom>
          <a:noFill/>
        </p:spPr>
      </p:pic>
      <p:pic>
        <p:nvPicPr>
          <p:cNvPr id="5122" name="Picture 2" descr="C:\Users\галина\Desktop\imagesCARJKTB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76672"/>
            <a:ext cx="4545856" cy="3405004"/>
          </a:xfrm>
          <a:prstGeom prst="rect">
            <a:avLst/>
          </a:prstGeom>
          <a:noFill/>
        </p:spPr>
      </p:pic>
      <p:pic>
        <p:nvPicPr>
          <p:cNvPr id="5123" name="Picture 3" descr="C:\Users\галина\Desktop\в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157642"/>
            <a:ext cx="4675390" cy="3250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Фон для презентаций Зима - Татьяна Петровна Трутнева">
            <a:hlinkClick r:id="rId2" tooltip="далее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815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620688"/>
            <a:ext cx="40324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/>
              <a:t>пройдут</a:t>
            </a:r>
          </a:p>
          <a:p>
            <a:r>
              <a:rPr lang="ru-RU" sz="4800" b="1" i="1" dirty="0" smtClean="0"/>
              <a:t>дуют</a:t>
            </a:r>
          </a:p>
          <a:p>
            <a:r>
              <a:rPr lang="ru-RU" sz="4800" b="1" i="1" dirty="0" smtClean="0"/>
              <a:t>скользит</a:t>
            </a:r>
          </a:p>
          <a:p>
            <a:r>
              <a:rPr lang="ru-RU" sz="4800" b="1" i="1" dirty="0" smtClean="0"/>
              <a:t>засверкают</a:t>
            </a:r>
          </a:p>
          <a:p>
            <a:r>
              <a:rPr lang="ru-RU" sz="4800" b="1" i="1" dirty="0" smtClean="0"/>
              <a:t>воют</a:t>
            </a:r>
          </a:p>
          <a:p>
            <a:r>
              <a:rPr lang="ru-RU" sz="4800" b="1" i="1" dirty="0" smtClean="0"/>
              <a:t>скатится</a:t>
            </a:r>
          </a:p>
          <a:p>
            <a:r>
              <a:rPr lang="ru-RU" sz="4800" b="1" i="1" dirty="0" smtClean="0"/>
              <a:t>замёрзнет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й Зима - Татьяна Петровна Трутнева">
            <a:hlinkClick r:id="rId2" tooltip="дале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928670"/>
            <a:ext cx="2028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ед. число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928670"/>
            <a:ext cx="2081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мн. число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714488"/>
            <a:ext cx="4214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/>
              <a:t>что делает?</a:t>
            </a:r>
          </a:p>
          <a:p>
            <a:pPr algn="ctr"/>
            <a:r>
              <a:rPr lang="ru-RU" sz="4800" b="1" i="1" dirty="0" smtClean="0"/>
              <a:t> что сделает?</a:t>
            </a:r>
          </a:p>
          <a:p>
            <a:r>
              <a:rPr lang="ru-RU" sz="4800" b="1" i="1" dirty="0" smtClean="0"/>
              <a:t> </a:t>
            </a:r>
            <a:endParaRPr lang="ru-RU" sz="4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1714488"/>
            <a:ext cx="4429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/>
              <a:t>что делают?</a:t>
            </a:r>
          </a:p>
          <a:p>
            <a:pPr algn="ctr"/>
            <a:r>
              <a:rPr lang="ru-RU" sz="4800" b="1" i="1" dirty="0" smtClean="0"/>
              <a:t> что сделают?</a:t>
            </a:r>
          </a:p>
          <a:p>
            <a:r>
              <a:rPr lang="ru-RU" sz="4800" b="1" i="1" dirty="0" smtClean="0"/>
              <a:t> 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39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Admin</cp:lastModifiedBy>
  <cp:revision>15</cp:revision>
  <dcterms:created xsi:type="dcterms:W3CDTF">2012-12-08T05:10:59Z</dcterms:created>
  <dcterms:modified xsi:type="dcterms:W3CDTF">2012-12-12T03:30:19Z</dcterms:modified>
</cp:coreProperties>
</file>