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1"/>
  </p:notesMasterIdLst>
  <p:sldIdLst>
    <p:sldId id="256" r:id="rId2"/>
    <p:sldId id="262" r:id="rId3"/>
    <p:sldId id="261" r:id="rId4"/>
    <p:sldId id="257" r:id="rId5"/>
    <p:sldId id="263" r:id="rId6"/>
    <p:sldId id="260" r:id="rId7"/>
    <p:sldId id="258" r:id="rId8"/>
    <p:sldId id="259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9C7975-DB91-426B-BBE8-CAF97D92B46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25C1E6-F44C-4BE7-A5C2-C5BD7597722C}">
      <dgm:prSet/>
      <dgm:spPr/>
      <dgm:t>
        <a:bodyPr/>
        <a:lstStyle/>
        <a:p>
          <a:pPr rtl="0"/>
          <a:r>
            <a:rPr lang="ru-RU" dirty="0" smtClean="0"/>
            <a:t>Урок русского языка. </a:t>
          </a:r>
        </a:p>
        <a:p>
          <a:pPr rtl="0"/>
          <a:r>
            <a:rPr lang="ru-RU" dirty="0" smtClean="0"/>
            <a:t> 2-б класс.</a:t>
          </a:r>
          <a:endParaRPr lang="ru-RU" dirty="0"/>
        </a:p>
      </dgm:t>
    </dgm:pt>
    <dgm:pt modelId="{1B939922-A8DF-4D4B-87DD-04116A795BC9}" type="parTrans" cxnId="{D8473D1E-935C-49FC-9E60-9518E6A0337F}">
      <dgm:prSet/>
      <dgm:spPr/>
      <dgm:t>
        <a:bodyPr/>
        <a:lstStyle/>
        <a:p>
          <a:endParaRPr lang="ru-RU"/>
        </a:p>
      </dgm:t>
    </dgm:pt>
    <dgm:pt modelId="{EC0194CC-F9C9-449C-804F-7D4B4FD74999}" type="sibTrans" cxnId="{D8473D1E-935C-49FC-9E60-9518E6A0337F}">
      <dgm:prSet/>
      <dgm:spPr/>
      <dgm:t>
        <a:bodyPr/>
        <a:lstStyle/>
        <a:p>
          <a:endParaRPr lang="ru-RU"/>
        </a:p>
      </dgm:t>
    </dgm:pt>
    <dgm:pt modelId="{77B588CD-ECEE-410C-989B-5E872EEE10F9}" type="pres">
      <dgm:prSet presAssocID="{1F9C7975-DB91-426B-BBE8-CAF97D92B46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2669F6E-8122-4823-A26C-0A30C2EF0DE1}" type="pres">
      <dgm:prSet presAssocID="{B325C1E6-F44C-4BE7-A5C2-C5BD7597722C}" presName="hierRoot1" presStyleCnt="0">
        <dgm:presLayoutVars>
          <dgm:hierBranch val="init"/>
        </dgm:presLayoutVars>
      </dgm:prSet>
      <dgm:spPr/>
    </dgm:pt>
    <dgm:pt modelId="{27B515FB-4FEA-4AB7-8AE4-F564D4D96E49}" type="pres">
      <dgm:prSet presAssocID="{B325C1E6-F44C-4BE7-A5C2-C5BD7597722C}" presName="rootComposite1" presStyleCnt="0"/>
      <dgm:spPr/>
    </dgm:pt>
    <dgm:pt modelId="{C3035106-A1BF-4EC5-B991-FE34193D002B}" type="pres">
      <dgm:prSet presAssocID="{B325C1E6-F44C-4BE7-A5C2-C5BD7597722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4E016F-D761-4789-895A-6B22EDBB73FE}" type="pres">
      <dgm:prSet presAssocID="{B325C1E6-F44C-4BE7-A5C2-C5BD7597722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14095BD-7494-4285-BFB8-0F153127272D}" type="pres">
      <dgm:prSet presAssocID="{B325C1E6-F44C-4BE7-A5C2-C5BD7597722C}" presName="hierChild2" presStyleCnt="0"/>
      <dgm:spPr/>
    </dgm:pt>
    <dgm:pt modelId="{260EF36C-44B5-472D-A323-2DA64EA0C116}" type="pres">
      <dgm:prSet presAssocID="{B325C1E6-F44C-4BE7-A5C2-C5BD7597722C}" presName="hierChild3" presStyleCnt="0"/>
      <dgm:spPr/>
    </dgm:pt>
  </dgm:ptLst>
  <dgm:cxnLst>
    <dgm:cxn modelId="{8582F9AE-B0EA-4F13-87ED-10D56D4054C7}" type="presOf" srcId="{B325C1E6-F44C-4BE7-A5C2-C5BD7597722C}" destId="{484E016F-D761-4789-895A-6B22EDBB73FE}" srcOrd="1" destOrd="0" presId="urn:microsoft.com/office/officeart/2005/8/layout/orgChart1"/>
    <dgm:cxn modelId="{D8473D1E-935C-49FC-9E60-9518E6A0337F}" srcId="{1F9C7975-DB91-426B-BBE8-CAF97D92B466}" destId="{B325C1E6-F44C-4BE7-A5C2-C5BD7597722C}" srcOrd="0" destOrd="0" parTransId="{1B939922-A8DF-4D4B-87DD-04116A795BC9}" sibTransId="{EC0194CC-F9C9-449C-804F-7D4B4FD74999}"/>
    <dgm:cxn modelId="{45761784-0595-4577-B168-D3B00F203FB1}" type="presOf" srcId="{B325C1E6-F44C-4BE7-A5C2-C5BD7597722C}" destId="{C3035106-A1BF-4EC5-B991-FE34193D002B}" srcOrd="0" destOrd="0" presId="urn:microsoft.com/office/officeart/2005/8/layout/orgChart1"/>
    <dgm:cxn modelId="{21BCE477-9B88-4439-B916-00A2606FF02E}" type="presOf" srcId="{1F9C7975-DB91-426B-BBE8-CAF97D92B466}" destId="{77B588CD-ECEE-410C-989B-5E872EEE10F9}" srcOrd="0" destOrd="0" presId="urn:microsoft.com/office/officeart/2005/8/layout/orgChart1"/>
    <dgm:cxn modelId="{B8999E35-8A47-4F31-8517-2216BC38428C}" type="presParOf" srcId="{77B588CD-ECEE-410C-989B-5E872EEE10F9}" destId="{62669F6E-8122-4823-A26C-0A30C2EF0DE1}" srcOrd="0" destOrd="0" presId="urn:microsoft.com/office/officeart/2005/8/layout/orgChart1"/>
    <dgm:cxn modelId="{7607F5EC-8F49-4E7C-B912-586998EE6636}" type="presParOf" srcId="{62669F6E-8122-4823-A26C-0A30C2EF0DE1}" destId="{27B515FB-4FEA-4AB7-8AE4-F564D4D96E49}" srcOrd="0" destOrd="0" presId="urn:microsoft.com/office/officeart/2005/8/layout/orgChart1"/>
    <dgm:cxn modelId="{890229D9-7D3C-4BBC-B3DD-75050319B997}" type="presParOf" srcId="{27B515FB-4FEA-4AB7-8AE4-F564D4D96E49}" destId="{C3035106-A1BF-4EC5-B991-FE34193D002B}" srcOrd="0" destOrd="0" presId="urn:microsoft.com/office/officeart/2005/8/layout/orgChart1"/>
    <dgm:cxn modelId="{E9C5E26F-2DF6-4863-93EC-60A2B94528B9}" type="presParOf" srcId="{27B515FB-4FEA-4AB7-8AE4-F564D4D96E49}" destId="{484E016F-D761-4789-895A-6B22EDBB73FE}" srcOrd="1" destOrd="0" presId="urn:microsoft.com/office/officeart/2005/8/layout/orgChart1"/>
    <dgm:cxn modelId="{0CE44E28-7CD2-4DBE-BFE6-2096EF5E7D6F}" type="presParOf" srcId="{62669F6E-8122-4823-A26C-0A30C2EF0DE1}" destId="{E14095BD-7494-4285-BFB8-0F153127272D}" srcOrd="1" destOrd="0" presId="urn:microsoft.com/office/officeart/2005/8/layout/orgChart1"/>
    <dgm:cxn modelId="{CC1D0B0D-29EC-4F13-97D5-83E06CC33244}" type="presParOf" srcId="{62669F6E-8122-4823-A26C-0A30C2EF0DE1}" destId="{260EF36C-44B5-472D-A323-2DA64EA0C11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ED90C7-14A1-4E1F-A138-DCE4BF0297C9}" type="doc">
      <dgm:prSet loTypeId="urn:microsoft.com/office/officeart/2005/8/layout/vList3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40E0B5D-165D-4FAB-9900-404AEE66B8C1}">
      <dgm:prSet/>
      <dgm:spPr/>
      <dgm:t>
        <a:bodyPr/>
        <a:lstStyle/>
        <a:p>
          <a:pPr rtl="0"/>
          <a:r>
            <a:rPr lang="ru-RU" dirty="0" smtClean="0"/>
            <a:t>За- на- над-</a:t>
          </a:r>
          <a:endParaRPr lang="ru-RU" dirty="0"/>
        </a:p>
      </dgm:t>
    </dgm:pt>
    <dgm:pt modelId="{C3C2FE1E-A84B-4648-80EB-D43BB3A4E2A4}" type="parTrans" cxnId="{9445E7A8-2A5F-46AB-980D-CE335A43979B}">
      <dgm:prSet/>
      <dgm:spPr/>
      <dgm:t>
        <a:bodyPr/>
        <a:lstStyle/>
        <a:p>
          <a:endParaRPr lang="ru-RU"/>
        </a:p>
      </dgm:t>
    </dgm:pt>
    <dgm:pt modelId="{BBEAA8AC-21C5-48B8-8F64-C911E67F3928}" type="sibTrans" cxnId="{9445E7A8-2A5F-46AB-980D-CE335A43979B}">
      <dgm:prSet/>
      <dgm:spPr/>
      <dgm:t>
        <a:bodyPr/>
        <a:lstStyle/>
        <a:p>
          <a:endParaRPr lang="ru-RU"/>
        </a:p>
      </dgm:t>
    </dgm:pt>
    <dgm:pt modelId="{6AB05A67-812E-499A-BD15-7843438BC874}">
      <dgm:prSet/>
      <dgm:spPr/>
      <dgm:t>
        <a:bodyPr/>
        <a:lstStyle/>
        <a:p>
          <a:pPr rtl="0"/>
          <a:r>
            <a:rPr lang="ru-RU" dirty="0" smtClean="0"/>
            <a:t>О- до- об-( обо-)от-( ото-)по- под-(подо-) про- (со-) (во-) (надо-) (предо-)</a:t>
          </a:r>
          <a:endParaRPr lang="ru-RU" dirty="0"/>
        </a:p>
      </dgm:t>
    </dgm:pt>
    <dgm:pt modelId="{58BC0700-45C6-47C1-B945-C57869B8BB99}" type="parTrans" cxnId="{51E83EA6-6669-4E0E-A05D-3AE92F48DD43}">
      <dgm:prSet/>
      <dgm:spPr/>
      <dgm:t>
        <a:bodyPr/>
        <a:lstStyle/>
        <a:p>
          <a:endParaRPr lang="ru-RU"/>
        </a:p>
      </dgm:t>
    </dgm:pt>
    <dgm:pt modelId="{EDF242B0-B487-4CD7-9963-9CE57D8CA3D9}" type="sibTrans" cxnId="{51E83EA6-6669-4E0E-A05D-3AE92F48DD43}">
      <dgm:prSet/>
      <dgm:spPr/>
      <dgm:t>
        <a:bodyPr/>
        <a:lstStyle/>
        <a:p>
          <a:endParaRPr lang="ru-RU"/>
        </a:p>
      </dgm:t>
    </dgm:pt>
    <dgm:pt modelId="{84E9D66C-5B0E-4CB6-A566-5180BC79109A}">
      <dgm:prSet/>
      <dgm:spPr/>
      <dgm:t>
        <a:bodyPr/>
        <a:lstStyle/>
        <a:p>
          <a:pPr rtl="0"/>
          <a:r>
            <a:rPr lang="ru-RU" dirty="0" smtClean="0"/>
            <a:t>Пере- пред-</a:t>
          </a:r>
          <a:endParaRPr lang="ru-RU" dirty="0"/>
        </a:p>
      </dgm:t>
    </dgm:pt>
    <dgm:pt modelId="{63A8008F-4864-419B-A360-3564F91D7559}" type="parTrans" cxnId="{DB1F82C6-4B25-4934-ADCC-CF1DC2280279}">
      <dgm:prSet/>
      <dgm:spPr/>
      <dgm:t>
        <a:bodyPr/>
        <a:lstStyle/>
        <a:p>
          <a:endParaRPr lang="ru-RU"/>
        </a:p>
      </dgm:t>
    </dgm:pt>
    <dgm:pt modelId="{23373494-0C57-4D61-875B-7311A60FF904}" type="sibTrans" cxnId="{DB1F82C6-4B25-4934-ADCC-CF1DC2280279}">
      <dgm:prSet/>
      <dgm:spPr/>
      <dgm:t>
        <a:bodyPr/>
        <a:lstStyle/>
        <a:p>
          <a:endParaRPr lang="ru-RU"/>
        </a:p>
      </dgm:t>
    </dgm:pt>
    <dgm:pt modelId="{FD5FA351-92DC-47B6-A93B-84A420EE2E7A}">
      <dgm:prSet/>
      <dgm:spPr/>
      <dgm:t>
        <a:bodyPr/>
        <a:lstStyle/>
        <a:p>
          <a:pPr rtl="0"/>
          <a:r>
            <a:rPr lang="ru-RU" smtClean="0"/>
            <a:t>В- с- об- от- под- над- пред-</a:t>
          </a:r>
          <a:endParaRPr lang="ru-RU" dirty="0"/>
        </a:p>
      </dgm:t>
    </dgm:pt>
    <dgm:pt modelId="{ABC84596-11F8-449B-BA53-1AB762144CD4}" type="parTrans" cxnId="{67AA9745-3262-49AE-B59D-F6EE4A95F908}">
      <dgm:prSet/>
      <dgm:spPr/>
      <dgm:t>
        <a:bodyPr/>
        <a:lstStyle/>
        <a:p>
          <a:endParaRPr lang="ru-RU"/>
        </a:p>
      </dgm:t>
    </dgm:pt>
    <dgm:pt modelId="{EE5ACB5D-E959-4E3B-8311-172DFB633E59}" type="sibTrans" cxnId="{67AA9745-3262-49AE-B59D-F6EE4A95F908}">
      <dgm:prSet/>
      <dgm:spPr/>
      <dgm:t>
        <a:bodyPr/>
        <a:lstStyle/>
        <a:p>
          <a:endParaRPr lang="ru-RU"/>
        </a:p>
      </dgm:t>
    </dgm:pt>
    <dgm:pt modelId="{2D29FE5D-DE58-4A73-A316-8B98A208E165}">
      <dgm:prSet/>
      <dgm:spPr/>
      <dgm:t>
        <a:bodyPr/>
        <a:lstStyle/>
        <a:p>
          <a:pPr rtl="0"/>
          <a:r>
            <a:rPr lang="ru-RU" smtClean="0"/>
            <a:t>Пре- при- из- (ис-) раз- (рас-) без- (бес-) </a:t>
          </a:r>
          <a:endParaRPr lang="ru-RU" dirty="0"/>
        </a:p>
      </dgm:t>
    </dgm:pt>
    <dgm:pt modelId="{18814438-D554-4AAD-B386-E271898A6524}" type="parTrans" cxnId="{558CABDF-45F3-4FDA-90A1-DD77B6A3C60B}">
      <dgm:prSet/>
      <dgm:spPr/>
      <dgm:t>
        <a:bodyPr/>
        <a:lstStyle/>
        <a:p>
          <a:endParaRPr lang="ru-RU"/>
        </a:p>
      </dgm:t>
    </dgm:pt>
    <dgm:pt modelId="{4EF65EF9-9F8A-4CE3-9C7F-07249575DE5C}" type="sibTrans" cxnId="{558CABDF-45F3-4FDA-90A1-DD77B6A3C60B}">
      <dgm:prSet/>
      <dgm:spPr/>
      <dgm:t>
        <a:bodyPr/>
        <a:lstStyle/>
        <a:p>
          <a:endParaRPr lang="ru-RU"/>
        </a:p>
      </dgm:t>
    </dgm:pt>
    <dgm:pt modelId="{1E896AED-1A8C-4CA2-A938-AA9B0631FE7D}" type="pres">
      <dgm:prSet presAssocID="{49ED90C7-14A1-4E1F-A138-DCE4BF0297C9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7349DE-8E98-45B1-9356-D4299E1CADE1}" type="pres">
      <dgm:prSet presAssocID="{FD5FA351-92DC-47B6-A93B-84A420EE2E7A}" presName="composite" presStyleCnt="0"/>
      <dgm:spPr/>
    </dgm:pt>
    <dgm:pt modelId="{57FA8B11-CF78-4A98-9D86-938CC03948DE}" type="pres">
      <dgm:prSet presAssocID="{FD5FA351-92DC-47B6-A93B-84A420EE2E7A}" presName="imgShp" presStyleLbl="fgImgPlace1" presStyleIdx="0" presStyleCnt="5"/>
      <dgm:spPr/>
    </dgm:pt>
    <dgm:pt modelId="{D7336038-5B8A-43F3-947F-3DB74D05611F}" type="pres">
      <dgm:prSet presAssocID="{FD5FA351-92DC-47B6-A93B-84A420EE2E7A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0B569C-E0B8-48C5-950C-17708C24FF70}" type="pres">
      <dgm:prSet presAssocID="{EE5ACB5D-E959-4E3B-8311-172DFB633E59}" presName="spacing" presStyleCnt="0"/>
      <dgm:spPr/>
    </dgm:pt>
    <dgm:pt modelId="{873FC663-8E27-4478-8EE1-F6EE68490ADF}" type="pres">
      <dgm:prSet presAssocID="{F40E0B5D-165D-4FAB-9900-404AEE66B8C1}" presName="composite" presStyleCnt="0"/>
      <dgm:spPr/>
    </dgm:pt>
    <dgm:pt modelId="{E223719C-858D-4BF4-84FD-DAE8C213657E}" type="pres">
      <dgm:prSet presAssocID="{F40E0B5D-165D-4FAB-9900-404AEE66B8C1}" presName="imgShp" presStyleLbl="fgImgPlace1" presStyleIdx="1" presStyleCnt="5"/>
      <dgm:spPr/>
    </dgm:pt>
    <dgm:pt modelId="{967EC82E-429A-4F6E-BDEC-B1ADAA756287}" type="pres">
      <dgm:prSet presAssocID="{F40E0B5D-165D-4FAB-9900-404AEE66B8C1}" presName="txShp" presStyleLbl="node1" presStyleIdx="1" presStyleCnt="5" custScaleX="988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D6D6FE-BBD6-4CF1-906D-C63D5CF296D6}" type="pres">
      <dgm:prSet presAssocID="{BBEAA8AC-21C5-48B8-8F64-C911E67F3928}" presName="spacing" presStyleCnt="0"/>
      <dgm:spPr/>
    </dgm:pt>
    <dgm:pt modelId="{CA8C9B34-9D70-43E0-A770-EE2E8A72F3F5}" type="pres">
      <dgm:prSet presAssocID="{6AB05A67-812E-499A-BD15-7843438BC874}" presName="composite" presStyleCnt="0"/>
      <dgm:spPr/>
    </dgm:pt>
    <dgm:pt modelId="{E4B91A2D-6E4F-434A-B782-99CCABA9E908}" type="pres">
      <dgm:prSet presAssocID="{6AB05A67-812E-499A-BD15-7843438BC874}" presName="imgShp" presStyleLbl="fgImgPlace1" presStyleIdx="2" presStyleCnt="5"/>
      <dgm:spPr/>
    </dgm:pt>
    <dgm:pt modelId="{0BCC8DAE-9F25-4CFC-B7E1-643E504F9F9B}" type="pres">
      <dgm:prSet presAssocID="{6AB05A67-812E-499A-BD15-7843438BC874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7138C1-6295-4E08-8022-DE2F881EF93C}" type="pres">
      <dgm:prSet presAssocID="{EDF242B0-B487-4CD7-9963-9CE57D8CA3D9}" presName="spacing" presStyleCnt="0"/>
      <dgm:spPr/>
    </dgm:pt>
    <dgm:pt modelId="{A67F6155-B0DE-4EE3-BDEB-D871E95FBBEC}" type="pres">
      <dgm:prSet presAssocID="{84E9D66C-5B0E-4CB6-A566-5180BC79109A}" presName="composite" presStyleCnt="0"/>
      <dgm:spPr/>
    </dgm:pt>
    <dgm:pt modelId="{3892B2F6-22EE-41F2-8117-2792F2DE6960}" type="pres">
      <dgm:prSet presAssocID="{84E9D66C-5B0E-4CB6-A566-5180BC79109A}" presName="imgShp" presStyleLbl="fgImgPlace1" presStyleIdx="3" presStyleCnt="5"/>
      <dgm:spPr/>
    </dgm:pt>
    <dgm:pt modelId="{B6B5C675-7531-4151-8316-676B4BFC0962}" type="pres">
      <dgm:prSet presAssocID="{84E9D66C-5B0E-4CB6-A566-5180BC79109A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03D381-8B22-4009-9ADF-FC31DC07942E}" type="pres">
      <dgm:prSet presAssocID="{23373494-0C57-4D61-875B-7311A60FF904}" presName="spacing" presStyleCnt="0"/>
      <dgm:spPr/>
    </dgm:pt>
    <dgm:pt modelId="{5730165A-F5EB-40D7-BC95-87E4A73124E3}" type="pres">
      <dgm:prSet presAssocID="{2D29FE5D-DE58-4A73-A316-8B98A208E165}" presName="composite" presStyleCnt="0"/>
      <dgm:spPr/>
    </dgm:pt>
    <dgm:pt modelId="{40D00370-4C11-42C7-9613-22AA24BC74BA}" type="pres">
      <dgm:prSet presAssocID="{2D29FE5D-DE58-4A73-A316-8B98A208E165}" presName="imgShp" presStyleLbl="fgImgPlace1" presStyleIdx="4" presStyleCnt="5"/>
      <dgm:spPr/>
    </dgm:pt>
    <dgm:pt modelId="{7EC54C68-5186-4320-93BB-947C5554B6E9}" type="pres">
      <dgm:prSet presAssocID="{2D29FE5D-DE58-4A73-A316-8B98A208E165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0C8152-FE13-4CAD-834A-253486666B33}" type="presOf" srcId="{2D29FE5D-DE58-4A73-A316-8B98A208E165}" destId="{7EC54C68-5186-4320-93BB-947C5554B6E9}" srcOrd="0" destOrd="0" presId="urn:microsoft.com/office/officeart/2005/8/layout/vList3#1"/>
    <dgm:cxn modelId="{9445E7A8-2A5F-46AB-980D-CE335A43979B}" srcId="{49ED90C7-14A1-4E1F-A138-DCE4BF0297C9}" destId="{F40E0B5D-165D-4FAB-9900-404AEE66B8C1}" srcOrd="1" destOrd="0" parTransId="{C3C2FE1E-A84B-4648-80EB-D43BB3A4E2A4}" sibTransId="{BBEAA8AC-21C5-48B8-8F64-C911E67F3928}"/>
    <dgm:cxn modelId="{EE1F2054-AEFE-4DAD-A867-87F03FDABCFA}" type="presOf" srcId="{49ED90C7-14A1-4E1F-A138-DCE4BF0297C9}" destId="{1E896AED-1A8C-4CA2-A938-AA9B0631FE7D}" srcOrd="0" destOrd="0" presId="urn:microsoft.com/office/officeart/2005/8/layout/vList3#1"/>
    <dgm:cxn modelId="{67AA9745-3262-49AE-B59D-F6EE4A95F908}" srcId="{49ED90C7-14A1-4E1F-A138-DCE4BF0297C9}" destId="{FD5FA351-92DC-47B6-A93B-84A420EE2E7A}" srcOrd="0" destOrd="0" parTransId="{ABC84596-11F8-449B-BA53-1AB762144CD4}" sibTransId="{EE5ACB5D-E959-4E3B-8311-172DFB633E59}"/>
    <dgm:cxn modelId="{8381946D-F7FB-4671-97F9-5EBB56E4FB19}" type="presOf" srcId="{F40E0B5D-165D-4FAB-9900-404AEE66B8C1}" destId="{967EC82E-429A-4F6E-BDEC-B1ADAA756287}" srcOrd="0" destOrd="0" presId="urn:microsoft.com/office/officeart/2005/8/layout/vList3#1"/>
    <dgm:cxn modelId="{558CABDF-45F3-4FDA-90A1-DD77B6A3C60B}" srcId="{49ED90C7-14A1-4E1F-A138-DCE4BF0297C9}" destId="{2D29FE5D-DE58-4A73-A316-8B98A208E165}" srcOrd="4" destOrd="0" parTransId="{18814438-D554-4AAD-B386-E271898A6524}" sibTransId="{4EF65EF9-9F8A-4CE3-9C7F-07249575DE5C}"/>
    <dgm:cxn modelId="{51E83EA6-6669-4E0E-A05D-3AE92F48DD43}" srcId="{49ED90C7-14A1-4E1F-A138-DCE4BF0297C9}" destId="{6AB05A67-812E-499A-BD15-7843438BC874}" srcOrd="2" destOrd="0" parTransId="{58BC0700-45C6-47C1-B945-C57869B8BB99}" sibTransId="{EDF242B0-B487-4CD7-9963-9CE57D8CA3D9}"/>
    <dgm:cxn modelId="{DB1F82C6-4B25-4934-ADCC-CF1DC2280279}" srcId="{49ED90C7-14A1-4E1F-A138-DCE4BF0297C9}" destId="{84E9D66C-5B0E-4CB6-A566-5180BC79109A}" srcOrd="3" destOrd="0" parTransId="{63A8008F-4864-419B-A360-3564F91D7559}" sibTransId="{23373494-0C57-4D61-875B-7311A60FF904}"/>
    <dgm:cxn modelId="{130EF595-A275-4A08-9876-04FB35017311}" type="presOf" srcId="{FD5FA351-92DC-47B6-A93B-84A420EE2E7A}" destId="{D7336038-5B8A-43F3-947F-3DB74D05611F}" srcOrd="0" destOrd="0" presId="urn:microsoft.com/office/officeart/2005/8/layout/vList3#1"/>
    <dgm:cxn modelId="{F7E472FD-B74B-4048-B6E9-CE6C470F22B6}" type="presOf" srcId="{6AB05A67-812E-499A-BD15-7843438BC874}" destId="{0BCC8DAE-9F25-4CFC-B7E1-643E504F9F9B}" srcOrd="0" destOrd="0" presId="urn:microsoft.com/office/officeart/2005/8/layout/vList3#1"/>
    <dgm:cxn modelId="{F6111D94-27E4-4325-B074-AFD263FEA407}" type="presOf" srcId="{84E9D66C-5B0E-4CB6-A566-5180BC79109A}" destId="{B6B5C675-7531-4151-8316-676B4BFC0962}" srcOrd="0" destOrd="0" presId="urn:microsoft.com/office/officeart/2005/8/layout/vList3#1"/>
    <dgm:cxn modelId="{905E8536-E530-41E7-9C80-20CF5D32BCD7}" type="presParOf" srcId="{1E896AED-1A8C-4CA2-A938-AA9B0631FE7D}" destId="{6A7349DE-8E98-45B1-9356-D4299E1CADE1}" srcOrd="0" destOrd="0" presId="urn:microsoft.com/office/officeart/2005/8/layout/vList3#1"/>
    <dgm:cxn modelId="{6FC3A698-DE7B-4FB3-93C1-E00AC9EC4AA3}" type="presParOf" srcId="{6A7349DE-8E98-45B1-9356-D4299E1CADE1}" destId="{57FA8B11-CF78-4A98-9D86-938CC03948DE}" srcOrd="0" destOrd="0" presId="urn:microsoft.com/office/officeart/2005/8/layout/vList3#1"/>
    <dgm:cxn modelId="{DD24422F-25C5-4647-8992-17B58043515F}" type="presParOf" srcId="{6A7349DE-8E98-45B1-9356-D4299E1CADE1}" destId="{D7336038-5B8A-43F3-947F-3DB74D05611F}" srcOrd="1" destOrd="0" presId="urn:microsoft.com/office/officeart/2005/8/layout/vList3#1"/>
    <dgm:cxn modelId="{7FB991A6-F3B1-40BA-BBD3-FC27E6542BDD}" type="presParOf" srcId="{1E896AED-1A8C-4CA2-A938-AA9B0631FE7D}" destId="{D10B569C-E0B8-48C5-950C-17708C24FF70}" srcOrd="1" destOrd="0" presId="urn:microsoft.com/office/officeart/2005/8/layout/vList3#1"/>
    <dgm:cxn modelId="{A40AC3C2-B466-4945-855C-266A9458DE65}" type="presParOf" srcId="{1E896AED-1A8C-4CA2-A938-AA9B0631FE7D}" destId="{873FC663-8E27-4478-8EE1-F6EE68490ADF}" srcOrd="2" destOrd="0" presId="urn:microsoft.com/office/officeart/2005/8/layout/vList3#1"/>
    <dgm:cxn modelId="{8FD3E12A-AAE1-405D-B34C-8E66067EAD63}" type="presParOf" srcId="{873FC663-8E27-4478-8EE1-F6EE68490ADF}" destId="{E223719C-858D-4BF4-84FD-DAE8C213657E}" srcOrd="0" destOrd="0" presId="urn:microsoft.com/office/officeart/2005/8/layout/vList3#1"/>
    <dgm:cxn modelId="{63500940-7C47-47A3-B54C-59B227C8EBF7}" type="presParOf" srcId="{873FC663-8E27-4478-8EE1-F6EE68490ADF}" destId="{967EC82E-429A-4F6E-BDEC-B1ADAA756287}" srcOrd="1" destOrd="0" presId="urn:microsoft.com/office/officeart/2005/8/layout/vList3#1"/>
    <dgm:cxn modelId="{80410590-2AF2-451B-81E4-054702129BB6}" type="presParOf" srcId="{1E896AED-1A8C-4CA2-A938-AA9B0631FE7D}" destId="{B8D6D6FE-BBD6-4CF1-906D-C63D5CF296D6}" srcOrd="3" destOrd="0" presId="urn:microsoft.com/office/officeart/2005/8/layout/vList3#1"/>
    <dgm:cxn modelId="{678E903F-3291-49DE-9C0B-2175E249967C}" type="presParOf" srcId="{1E896AED-1A8C-4CA2-A938-AA9B0631FE7D}" destId="{CA8C9B34-9D70-43E0-A770-EE2E8A72F3F5}" srcOrd="4" destOrd="0" presId="urn:microsoft.com/office/officeart/2005/8/layout/vList3#1"/>
    <dgm:cxn modelId="{964F5FD7-EF5A-4952-B542-E0CEF69819E4}" type="presParOf" srcId="{CA8C9B34-9D70-43E0-A770-EE2E8A72F3F5}" destId="{E4B91A2D-6E4F-434A-B782-99CCABA9E908}" srcOrd="0" destOrd="0" presId="urn:microsoft.com/office/officeart/2005/8/layout/vList3#1"/>
    <dgm:cxn modelId="{63C0E566-8653-4168-B164-EABC5D1D55D5}" type="presParOf" srcId="{CA8C9B34-9D70-43E0-A770-EE2E8A72F3F5}" destId="{0BCC8DAE-9F25-4CFC-B7E1-643E504F9F9B}" srcOrd="1" destOrd="0" presId="urn:microsoft.com/office/officeart/2005/8/layout/vList3#1"/>
    <dgm:cxn modelId="{C4FDEA02-D779-48B7-81EE-0325B6D71B14}" type="presParOf" srcId="{1E896AED-1A8C-4CA2-A938-AA9B0631FE7D}" destId="{057138C1-6295-4E08-8022-DE2F881EF93C}" srcOrd="5" destOrd="0" presId="urn:microsoft.com/office/officeart/2005/8/layout/vList3#1"/>
    <dgm:cxn modelId="{C6DDE656-D378-4834-8E13-BC88BE93E62A}" type="presParOf" srcId="{1E896AED-1A8C-4CA2-A938-AA9B0631FE7D}" destId="{A67F6155-B0DE-4EE3-BDEB-D871E95FBBEC}" srcOrd="6" destOrd="0" presId="urn:microsoft.com/office/officeart/2005/8/layout/vList3#1"/>
    <dgm:cxn modelId="{3A80BF9B-88F6-4EDC-ACAC-DCF8693E39C8}" type="presParOf" srcId="{A67F6155-B0DE-4EE3-BDEB-D871E95FBBEC}" destId="{3892B2F6-22EE-41F2-8117-2792F2DE6960}" srcOrd="0" destOrd="0" presId="urn:microsoft.com/office/officeart/2005/8/layout/vList3#1"/>
    <dgm:cxn modelId="{C4BB219D-0B8D-4CB7-9474-E2C8D371F02D}" type="presParOf" srcId="{A67F6155-B0DE-4EE3-BDEB-D871E95FBBEC}" destId="{B6B5C675-7531-4151-8316-676B4BFC0962}" srcOrd="1" destOrd="0" presId="urn:microsoft.com/office/officeart/2005/8/layout/vList3#1"/>
    <dgm:cxn modelId="{A22B1BAE-A5B7-4265-AF42-47C2B393A812}" type="presParOf" srcId="{1E896AED-1A8C-4CA2-A938-AA9B0631FE7D}" destId="{0903D381-8B22-4009-9ADF-FC31DC07942E}" srcOrd="7" destOrd="0" presId="urn:microsoft.com/office/officeart/2005/8/layout/vList3#1"/>
    <dgm:cxn modelId="{316FBAFF-376E-430B-8F15-ABD71819F743}" type="presParOf" srcId="{1E896AED-1A8C-4CA2-A938-AA9B0631FE7D}" destId="{5730165A-F5EB-40D7-BC95-87E4A73124E3}" srcOrd="8" destOrd="0" presId="urn:microsoft.com/office/officeart/2005/8/layout/vList3#1"/>
    <dgm:cxn modelId="{78960532-A62A-4732-9F93-B38583E2264C}" type="presParOf" srcId="{5730165A-F5EB-40D7-BC95-87E4A73124E3}" destId="{40D00370-4C11-42C7-9613-22AA24BC74BA}" srcOrd="0" destOrd="0" presId="urn:microsoft.com/office/officeart/2005/8/layout/vList3#1"/>
    <dgm:cxn modelId="{E0433BE3-8023-401E-A82C-BE3156A3B345}" type="presParOf" srcId="{5730165A-F5EB-40D7-BC95-87E4A73124E3}" destId="{7EC54C68-5186-4320-93BB-947C5554B6E9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8E965D-B779-4F8F-BF68-CDC85099AB69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D84CF4-385B-4072-A052-C3453B28D0F1}">
      <dgm:prSet phldrT="[Текст]"/>
      <dgm:spPr/>
      <dgm:t>
        <a:bodyPr/>
        <a:lstStyle/>
        <a:p>
          <a:r>
            <a:rPr lang="ru-RU" dirty="0" smtClean="0"/>
            <a:t>на</a:t>
          </a:r>
          <a:endParaRPr lang="ru-RU" dirty="0"/>
        </a:p>
      </dgm:t>
    </dgm:pt>
    <dgm:pt modelId="{A05AC636-66B2-482C-BD41-8A5CF60E4065}" type="parTrans" cxnId="{A77D7FB0-CF0C-48BE-A0CA-A8893C412CF8}">
      <dgm:prSet/>
      <dgm:spPr/>
      <dgm:t>
        <a:bodyPr/>
        <a:lstStyle/>
        <a:p>
          <a:endParaRPr lang="ru-RU"/>
        </a:p>
      </dgm:t>
    </dgm:pt>
    <dgm:pt modelId="{5A2DF5C4-F2E2-4C4E-B9FB-FD87EE6CEBFA}" type="sibTrans" cxnId="{A77D7FB0-CF0C-48BE-A0CA-A8893C412CF8}">
      <dgm:prSet/>
      <dgm:spPr/>
      <dgm:t>
        <a:bodyPr/>
        <a:lstStyle/>
        <a:p>
          <a:endParaRPr lang="ru-RU"/>
        </a:p>
      </dgm:t>
    </dgm:pt>
    <dgm:pt modelId="{85899648-6176-4F3A-AD51-9A2958EF2FFC}">
      <dgm:prSet phldrT="[Текст]"/>
      <dgm:spPr/>
      <dgm:t>
        <a:bodyPr/>
        <a:lstStyle/>
        <a:p>
          <a:r>
            <a:rPr lang="ru-RU" dirty="0" smtClean="0"/>
            <a:t>с</a:t>
          </a:r>
          <a:endParaRPr lang="ru-RU" dirty="0"/>
        </a:p>
      </dgm:t>
    </dgm:pt>
    <dgm:pt modelId="{B21D1584-7AF4-490D-B51E-0B0073CC1A03}" type="parTrans" cxnId="{CACE5131-EC12-4A16-AEA2-26130681B78D}">
      <dgm:prSet/>
      <dgm:spPr/>
      <dgm:t>
        <a:bodyPr/>
        <a:lstStyle/>
        <a:p>
          <a:endParaRPr lang="ru-RU"/>
        </a:p>
      </dgm:t>
    </dgm:pt>
    <dgm:pt modelId="{47924774-ABA7-4E8F-8A5C-1F44D589E19D}" type="sibTrans" cxnId="{CACE5131-EC12-4A16-AEA2-26130681B78D}">
      <dgm:prSet/>
      <dgm:spPr/>
      <dgm:t>
        <a:bodyPr/>
        <a:lstStyle/>
        <a:p>
          <a:endParaRPr lang="ru-RU"/>
        </a:p>
      </dgm:t>
    </dgm:pt>
    <dgm:pt modelId="{8586080A-F649-43FA-AD14-BC33564D7111}">
      <dgm:prSet phldrT="[Текст]"/>
      <dgm:spPr/>
      <dgm:t>
        <a:bodyPr/>
        <a:lstStyle/>
        <a:p>
          <a:r>
            <a:rPr lang="ru-RU" dirty="0" smtClean="0"/>
            <a:t>о</a:t>
          </a:r>
          <a:endParaRPr lang="ru-RU" dirty="0"/>
        </a:p>
      </dgm:t>
    </dgm:pt>
    <dgm:pt modelId="{C5B6D06D-F682-4116-B110-C0362F0D0326}" type="parTrans" cxnId="{49C1A8AE-A646-4BC7-9828-8CB5A035DAF1}">
      <dgm:prSet/>
      <dgm:spPr/>
      <dgm:t>
        <a:bodyPr/>
        <a:lstStyle/>
        <a:p>
          <a:endParaRPr lang="ru-RU"/>
        </a:p>
      </dgm:t>
    </dgm:pt>
    <dgm:pt modelId="{F035C871-E945-4F68-BEEB-4F0585BE5004}" type="sibTrans" cxnId="{49C1A8AE-A646-4BC7-9828-8CB5A035DAF1}">
      <dgm:prSet/>
      <dgm:spPr/>
      <dgm:t>
        <a:bodyPr/>
        <a:lstStyle/>
        <a:p>
          <a:endParaRPr lang="ru-RU"/>
        </a:p>
      </dgm:t>
    </dgm:pt>
    <dgm:pt modelId="{C5DACF39-AD13-417B-8196-A8234F818191}">
      <dgm:prSet phldrT="[Текст]"/>
      <dgm:spPr/>
      <dgm:t>
        <a:bodyPr/>
        <a:lstStyle/>
        <a:p>
          <a:r>
            <a:rPr lang="ru-RU" dirty="0" smtClean="0"/>
            <a:t>с</a:t>
          </a:r>
          <a:endParaRPr lang="ru-RU" dirty="0"/>
        </a:p>
      </dgm:t>
    </dgm:pt>
    <dgm:pt modelId="{5581E24C-3AAC-4B34-BB59-004FB435BFC2}" type="parTrans" cxnId="{C4067713-1EC9-4CCA-B955-12E49AB661EC}">
      <dgm:prSet/>
      <dgm:spPr/>
      <dgm:t>
        <a:bodyPr/>
        <a:lstStyle/>
        <a:p>
          <a:endParaRPr lang="ru-RU"/>
        </a:p>
      </dgm:t>
    </dgm:pt>
    <dgm:pt modelId="{BA1EFA61-4D55-4FE3-BA27-9D1FCA3C464E}" type="sibTrans" cxnId="{C4067713-1EC9-4CCA-B955-12E49AB661EC}">
      <dgm:prSet/>
      <dgm:spPr/>
      <dgm:t>
        <a:bodyPr/>
        <a:lstStyle/>
        <a:p>
          <a:endParaRPr lang="ru-RU"/>
        </a:p>
      </dgm:t>
    </dgm:pt>
    <dgm:pt modelId="{D061DD4F-4F49-43D6-BEC8-2971FCE45FC1}" type="pres">
      <dgm:prSet presAssocID="{0E8E965D-B779-4F8F-BF68-CDC85099AB6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49F2DA-B9E1-4CC9-B6F0-18FBB88905F4}" type="pres">
      <dgm:prSet presAssocID="{47D84CF4-385B-4072-A052-C3453B28D0F1}" presName="centerShape" presStyleLbl="node0" presStyleIdx="0" presStyleCnt="1"/>
      <dgm:spPr/>
      <dgm:t>
        <a:bodyPr/>
        <a:lstStyle/>
        <a:p>
          <a:endParaRPr lang="ru-RU"/>
        </a:p>
      </dgm:t>
    </dgm:pt>
    <dgm:pt modelId="{978C0701-C8E2-43E9-B270-3C0654B8DFFF}" type="pres">
      <dgm:prSet presAssocID="{B21D1584-7AF4-490D-B51E-0B0073CC1A03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FC55B877-2CC7-46A5-868C-7B1B06790E5B}" type="pres">
      <dgm:prSet presAssocID="{85899648-6176-4F3A-AD51-9A2958EF2FF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A380F7-C514-48E7-B0F0-10AED4EB5431}" type="pres">
      <dgm:prSet presAssocID="{C5B6D06D-F682-4116-B110-C0362F0D0326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66F87668-DF4F-4887-8703-0865750575B7}" type="pres">
      <dgm:prSet presAssocID="{8586080A-F649-43FA-AD14-BC33564D711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F2F068-2393-4F2F-A7EF-92F84E171CB3}" type="pres">
      <dgm:prSet presAssocID="{5581E24C-3AAC-4B34-BB59-004FB435BFC2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DD655A5E-B77B-4CE4-AC7F-D2295341433B}" type="pres">
      <dgm:prSet presAssocID="{C5DACF39-AD13-417B-8196-A8234F81819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7D7FB0-CF0C-48BE-A0CA-A8893C412CF8}" srcId="{0E8E965D-B779-4F8F-BF68-CDC85099AB69}" destId="{47D84CF4-385B-4072-A052-C3453B28D0F1}" srcOrd="0" destOrd="0" parTransId="{A05AC636-66B2-482C-BD41-8A5CF60E4065}" sibTransId="{5A2DF5C4-F2E2-4C4E-B9FB-FD87EE6CEBFA}"/>
    <dgm:cxn modelId="{5C14AF6B-0E2D-4D0E-BF65-ACABC0D61A23}" type="presOf" srcId="{B21D1584-7AF4-490D-B51E-0B0073CC1A03}" destId="{978C0701-C8E2-43E9-B270-3C0654B8DFFF}" srcOrd="0" destOrd="0" presId="urn:microsoft.com/office/officeart/2005/8/layout/radial4"/>
    <dgm:cxn modelId="{B49362D3-D75F-433E-A64B-5187D3928C9E}" type="presOf" srcId="{C5B6D06D-F682-4116-B110-C0362F0D0326}" destId="{39A380F7-C514-48E7-B0F0-10AED4EB5431}" srcOrd="0" destOrd="0" presId="urn:microsoft.com/office/officeart/2005/8/layout/radial4"/>
    <dgm:cxn modelId="{19ABC11C-13D6-45AC-95B5-4B202230F120}" type="presOf" srcId="{8586080A-F649-43FA-AD14-BC33564D7111}" destId="{66F87668-DF4F-4887-8703-0865750575B7}" srcOrd="0" destOrd="0" presId="urn:microsoft.com/office/officeart/2005/8/layout/radial4"/>
    <dgm:cxn modelId="{C4067713-1EC9-4CCA-B955-12E49AB661EC}" srcId="{47D84CF4-385B-4072-A052-C3453B28D0F1}" destId="{C5DACF39-AD13-417B-8196-A8234F818191}" srcOrd="2" destOrd="0" parTransId="{5581E24C-3AAC-4B34-BB59-004FB435BFC2}" sibTransId="{BA1EFA61-4D55-4FE3-BA27-9D1FCA3C464E}"/>
    <dgm:cxn modelId="{F48A8492-FAD3-4595-8AA3-B61D951E9643}" type="presOf" srcId="{0E8E965D-B779-4F8F-BF68-CDC85099AB69}" destId="{D061DD4F-4F49-43D6-BEC8-2971FCE45FC1}" srcOrd="0" destOrd="0" presId="urn:microsoft.com/office/officeart/2005/8/layout/radial4"/>
    <dgm:cxn modelId="{EE7AF4D5-D259-4CB8-8C51-DDDB69BA16CE}" type="presOf" srcId="{5581E24C-3AAC-4B34-BB59-004FB435BFC2}" destId="{0BF2F068-2393-4F2F-A7EF-92F84E171CB3}" srcOrd="0" destOrd="0" presId="urn:microsoft.com/office/officeart/2005/8/layout/radial4"/>
    <dgm:cxn modelId="{CACE5131-EC12-4A16-AEA2-26130681B78D}" srcId="{47D84CF4-385B-4072-A052-C3453B28D0F1}" destId="{85899648-6176-4F3A-AD51-9A2958EF2FFC}" srcOrd="0" destOrd="0" parTransId="{B21D1584-7AF4-490D-B51E-0B0073CC1A03}" sibTransId="{47924774-ABA7-4E8F-8A5C-1F44D589E19D}"/>
    <dgm:cxn modelId="{C4E543C1-0E75-43B7-AC29-8B2399141E03}" type="presOf" srcId="{47D84CF4-385B-4072-A052-C3453B28D0F1}" destId="{0549F2DA-B9E1-4CC9-B6F0-18FBB88905F4}" srcOrd="0" destOrd="0" presId="urn:microsoft.com/office/officeart/2005/8/layout/radial4"/>
    <dgm:cxn modelId="{C0D480C0-8766-4EF1-89BA-700AEA8016BF}" type="presOf" srcId="{85899648-6176-4F3A-AD51-9A2958EF2FFC}" destId="{FC55B877-2CC7-46A5-868C-7B1B06790E5B}" srcOrd="0" destOrd="0" presId="urn:microsoft.com/office/officeart/2005/8/layout/radial4"/>
    <dgm:cxn modelId="{49C1A8AE-A646-4BC7-9828-8CB5A035DAF1}" srcId="{47D84CF4-385B-4072-A052-C3453B28D0F1}" destId="{8586080A-F649-43FA-AD14-BC33564D7111}" srcOrd="1" destOrd="0" parTransId="{C5B6D06D-F682-4116-B110-C0362F0D0326}" sibTransId="{F035C871-E945-4F68-BEEB-4F0585BE5004}"/>
    <dgm:cxn modelId="{1951E4EE-A738-4FF3-A273-279D6874317F}" type="presOf" srcId="{C5DACF39-AD13-417B-8196-A8234F818191}" destId="{DD655A5E-B77B-4CE4-AC7F-D2295341433B}" srcOrd="0" destOrd="0" presId="urn:microsoft.com/office/officeart/2005/8/layout/radial4"/>
    <dgm:cxn modelId="{0DCF76C8-0439-47EA-A0E8-085401F246ED}" type="presParOf" srcId="{D061DD4F-4F49-43D6-BEC8-2971FCE45FC1}" destId="{0549F2DA-B9E1-4CC9-B6F0-18FBB88905F4}" srcOrd="0" destOrd="0" presId="urn:microsoft.com/office/officeart/2005/8/layout/radial4"/>
    <dgm:cxn modelId="{6704A551-CAF9-4895-B3AD-BD6A61DE4C81}" type="presParOf" srcId="{D061DD4F-4F49-43D6-BEC8-2971FCE45FC1}" destId="{978C0701-C8E2-43E9-B270-3C0654B8DFFF}" srcOrd="1" destOrd="0" presId="urn:microsoft.com/office/officeart/2005/8/layout/radial4"/>
    <dgm:cxn modelId="{CDC4562F-C710-475A-8883-E976A8C06DD6}" type="presParOf" srcId="{D061DD4F-4F49-43D6-BEC8-2971FCE45FC1}" destId="{FC55B877-2CC7-46A5-868C-7B1B06790E5B}" srcOrd="2" destOrd="0" presId="urn:microsoft.com/office/officeart/2005/8/layout/radial4"/>
    <dgm:cxn modelId="{D83801D1-1093-456B-B9E2-0C6A9AAB9F92}" type="presParOf" srcId="{D061DD4F-4F49-43D6-BEC8-2971FCE45FC1}" destId="{39A380F7-C514-48E7-B0F0-10AED4EB5431}" srcOrd="3" destOrd="0" presId="urn:microsoft.com/office/officeart/2005/8/layout/radial4"/>
    <dgm:cxn modelId="{72C5E4CE-660D-4F25-92C6-9ED3C34697D2}" type="presParOf" srcId="{D061DD4F-4F49-43D6-BEC8-2971FCE45FC1}" destId="{66F87668-DF4F-4887-8703-0865750575B7}" srcOrd="4" destOrd="0" presId="urn:microsoft.com/office/officeart/2005/8/layout/radial4"/>
    <dgm:cxn modelId="{12B78BE5-BC94-4F13-81A0-4BB877D37D8B}" type="presParOf" srcId="{D061DD4F-4F49-43D6-BEC8-2971FCE45FC1}" destId="{0BF2F068-2393-4F2F-A7EF-92F84E171CB3}" srcOrd="5" destOrd="0" presId="urn:microsoft.com/office/officeart/2005/8/layout/radial4"/>
    <dgm:cxn modelId="{4D9FEDF8-DB8C-4286-8DCE-A2B39599972F}" type="presParOf" srcId="{D061DD4F-4F49-43D6-BEC8-2971FCE45FC1}" destId="{DD655A5E-B77B-4CE4-AC7F-D2295341433B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035106-A1BF-4EC5-B991-FE34193D002B}">
      <dsp:nvSpPr>
        <dsp:cNvPr id="0" name=""/>
        <dsp:cNvSpPr/>
      </dsp:nvSpPr>
      <dsp:spPr>
        <a:xfrm>
          <a:off x="574067" y="1294"/>
          <a:ext cx="7310065" cy="36550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Урок русского языка. </a:t>
          </a:r>
        </a:p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 2-б класс.</a:t>
          </a:r>
          <a:endParaRPr lang="ru-RU" sz="6500" kern="1200" dirty="0"/>
        </a:p>
      </dsp:txBody>
      <dsp:txXfrm>
        <a:off x="574067" y="1294"/>
        <a:ext cx="7310065" cy="36550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336038-5B8A-43F3-947F-3DB74D05611F}">
      <dsp:nvSpPr>
        <dsp:cNvPr id="0" name=""/>
        <dsp:cNvSpPr/>
      </dsp:nvSpPr>
      <dsp:spPr>
        <a:xfrm rot="10800000">
          <a:off x="1435916" y="1537"/>
          <a:ext cx="4986223" cy="71995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478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В- с- об- от- под- над- пред-</a:t>
          </a:r>
          <a:endParaRPr lang="ru-RU" sz="2000" kern="1200" dirty="0"/>
        </a:p>
      </dsp:txBody>
      <dsp:txXfrm rot="10800000">
        <a:off x="1615904" y="1537"/>
        <a:ext cx="4806235" cy="719951"/>
      </dsp:txXfrm>
    </dsp:sp>
    <dsp:sp modelId="{57FA8B11-CF78-4A98-9D86-938CC03948DE}">
      <dsp:nvSpPr>
        <dsp:cNvPr id="0" name=""/>
        <dsp:cNvSpPr/>
      </dsp:nvSpPr>
      <dsp:spPr>
        <a:xfrm>
          <a:off x="1075940" y="1537"/>
          <a:ext cx="719951" cy="71995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67EC82E-429A-4F6E-BDEC-B1ADAA756287}">
      <dsp:nvSpPr>
        <dsp:cNvPr id="0" name=""/>
        <dsp:cNvSpPr/>
      </dsp:nvSpPr>
      <dsp:spPr>
        <a:xfrm rot="10800000">
          <a:off x="1478959" y="936399"/>
          <a:ext cx="4928831" cy="71995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478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За- на- над-</a:t>
          </a:r>
          <a:endParaRPr lang="ru-RU" sz="2000" kern="1200" dirty="0"/>
        </a:p>
      </dsp:txBody>
      <dsp:txXfrm rot="10800000">
        <a:off x="1658947" y="936399"/>
        <a:ext cx="4748843" cy="719951"/>
      </dsp:txXfrm>
    </dsp:sp>
    <dsp:sp modelId="{E223719C-858D-4BF4-84FD-DAE8C213657E}">
      <dsp:nvSpPr>
        <dsp:cNvPr id="0" name=""/>
        <dsp:cNvSpPr/>
      </dsp:nvSpPr>
      <dsp:spPr>
        <a:xfrm>
          <a:off x="1090288" y="936399"/>
          <a:ext cx="719951" cy="71995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BCC8DAE-9F25-4CFC-B7E1-643E504F9F9B}">
      <dsp:nvSpPr>
        <dsp:cNvPr id="0" name=""/>
        <dsp:cNvSpPr/>
      </dsp:nvSpPr>
      <dsp:spPr>
        <a:xfrm rot="10800000">
          <a:off x="1435916" y="1871261"/>
          <a:ext cx="4986223" cy="71995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478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О- до- об-( обо-)от-( ото-)по- под-(подо-) про- (со-) (во-) (надо-) (предо-)</a:t>
          </a:r>
          <a:endParaRPr lang="ru-RU" sz="2000" kern="1200" dirty="0"/>
        </a:p>
      </dsp:txBody>
      <dsp:txXfrm rot="10800000">
        <a:off x="1615904" y="1871261"/>
        <a:ext cx="4806235" cy="719951"/>
      </dsp:txXfrm>
    </dsp:sp>
    <dsp:sp modelId="{E4B91A2D-6E4F-434A-B782-99CCABA9E908}">
      <dsp:nvSpPr>
        <dsp:cNvPr id="0" name=""/>
        <dsp:cNvSpPr/>
      </dsp:nvSpPr>
      <dsp:spPr>
        <a:xfrm>
          <a:off x="1075940" y="1871261"/>
          <a:ext cx="719951" cy="71995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6B5C675-7531-4151-8316-676B4BFC0962}">
      <dsp:nvSpPr>
        <dsp:cNvPr id="0" name=""/>
        <dsp:cNvSpPr/>
      </dsp:nvSpPr>
      <dsp:spPr>
        <a:xfrm rot="10800000">
          <a:off x="1435916" y="2806123"/>
          <a:ext cx="4986223" cy="71995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478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Пере- пред-</a:t>
          </a:r>
          <a:endParaRPr lang="ru-RU" sz="2000" kern="1200" dirty="0"/>
        </a:p>
      </dsp:txBody>
      <dsp:txXfrm rot="10800000">
        <a:off x="1615904" y="2806123"/>
        <a:ext cx="4806235" cy="719951"/>
      </dsp:txXfrm>
    </dsp:sp>
    <dsp:sp modelId="{3892B2F6-22EE-41F2-8117-2792F2DE6960}">
      <dsp:nvSpPr>
        <dsp:cNvPr id="0" name=""/>
        <dsp:cNvSpPr/>
      </dsp:nvSpPr>
      <dsp:spPr>
        <a:xfrm>
          <a:off x="1075940" y="2806123"/>
          <a:ext cx="719951" cy="71995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EC54C68-5186-4320-93BB-947C5554B6E9}">
      <dsp:nvSpPr>
        <dsp:cNvPr id="0" name=""/>
        <dsp:cNvSpPr/>
      </dsp:nvSpPr>
      <dsp:spPr>
        <a:xfrm rot="10800000">
          <a:off x="1435916" y="3740985"/>
          <a:ext cx="4986223" cy="71995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478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Пре- при- из- (ис-) раз- (рас-) без- (бес-) </a:t>
          </a:r>
          <a:endParaRPr lang="ru-RU" sz="2000" kern="1200" dirty="0"/>
        </a:p>
      </dsp:txBody>
      <dsp:txXfrm rot="10800000">
        <a:off x="1615904" y="3740985"/>
        <a:ext cx="4806235" cy="719951"/>
      </dsp:txXfrm>
    </dsp:sp>
    <dsp:sp modelId="{40D00370-4C11-42C7-9613-22AA24BC74BA}">
      <dsp:nvSpPr>
        <dsp:cNvPr id="0" name=""/>
        <dsp:cNvSpPr/>
      </dsp:nvSpPr>
      <dsp:spPr>
        <a:xfrm>
          <a:off x="1075940" y="3740985"/>
          <a:ext cx="719951" cy="71995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49F2DA-B9E1-4CC9-B6F0-18FBB88905F4}">
      <dsp:nvSpPr>
        <dsp:cNvPr id="0" name=""/>
        <dsp:cNvSpPr/>
      </dsp:nvSpPr>
      <dsp:spPr>
        <a:xfrm>
          <a:off x="1251585" y="2465336"/>
          <a:ext cx="1154430" cy="11544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dirty="0" smtClean="0"/>
            <a:t>на</a:t>
          </a:r>
          <a:endParaRPr lang="ru-RU" sz="5300" kern="1200" dirty="0"/>
        </a:p>
      </dsp:txBody>
      <dsp:txXfrm>
        <a:off x="1420647" y="2634398"/>
        <a:ext cx="816306" cy="816306"/>
      </dsp:txXfrm>
    </dsp:sp>
    <dsp:sp modelId="{978C0701-C8E2-43E9-B270-3C0654B8DFFF}">
      <dsp:nvSpPr>
        <dsp:cNvPr id="0" name=""/>
        <dsp:cNvSpPr/>
      </dsp:nvSpPr>
      <dsp:spPr>
        <a:xfrm rot="12900000">
          <a:off x="466766" y="2249556"/>
          <a:ext cx="928916" cy="32901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55B877-2CC7-46A5-868C-7B1B06790E5B}">
      <dsp:nvSpPr>
        <dsp:cNvPr id="0" name=""/>
        <dsp:cNvSpPr/>
      </dsp:nvSpPr>
      <dsp:spPr>
        <a:xfrm>
          <a:off x="2408" y="1708977"/>
          <a:ext cx="1096708" cy="877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/>
            <a:t>с</a:t>
          </a:r>
          <a:endParaRPr lang="ru-RU" sz="4600" kern="1200" dirty="0"/>
        </a:p>
      </dsp:txBody>
      <dsp:txXfrm>
        <a:off x="28105" y="1734674"/>
        <a:ext cx="1045314" cy="825972"/>
      </dsp:txXfrm>
    </dsp:sp>
    <dsp:sp modelId="{39A380F7-C514-48E7-B0F0-10AED4EB5431}">
      <dsp:nvSpPr>
        <dsp:cNvPr id="0" name=""/>
        <dsp:cNvSpPr/>
      </dsp:nvSpPr>
      <dsp:spPr>
        <a:xfrm rot="16200000">
          <a:off x="1364341" y="1782308"/>
          <a:ext cx="928916" cy="32901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F87668-DF4F-4887-8703-0865750575B7}">
      <dsp:nvSpPr>
        <dsp:cNvPr id="0" name=""/>
        <dsp:cNvSpPr/>
      </dsp:nvSpPr>
      <dsp:spPr>
        <a:xfrm>
          <a:off x="1280445" y="1043673"/>
          <a:ext cx="1096708" cy="877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/>
            <a:t>о</a:t>
          </a:r>
          <a:endParaRPr lang="ru-RU" sz="4600" kern="1200" dirty="0"/>
        </a:p>
      </dsp:txBody>
      <dsp:txXfrm>
        <a:off x="1306142" y="1069370"/>
        <a:ext cx="1045314" cy="825972"/>
      </dsp:txXfrm>
    </dsp:sp>
    <dsp:sp modelId="{0BF2F068-2393-4F2F-A7EF-92F84E171CB3}">
      <dsp:nvSpPr>
        <dsp:cNvPr id="0" name=""/>
        <dsp:cNvSpPr/>
      </dsp:nvSpPr>
      <dsp:spPr>
        <a:xfrm rot="19500000">
          <a:off x="2261917" y="2249556"/>
          <a:ext cx="928916" cy="32901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655A5E-B77B-4CE4-AC7F-D2295341433B}">
      <dsp:nvSpPr>
        <dsp:cNvPr id="0" name=""/>
        <dsp:cNvSpPr/>
      </dsp:nvSpPr>
      <dsp:spPr>
        <a:xfrm>
          <a:off x="2558482" y="1708977"/>
          <a:ext cx="1096708" cy="877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/>
            <a:t>с</a:t>
          </a:r>
          <a:endParaRPr lang="ru-RU" sz="4600" kern="1200" dirty="0"/>
        </a:p>
      </dsp:txBody>
      <dsp:txXfrm>
        <a:off x="2584179" y="1734674"/>
        <a:ext cx="1045314" cy="8259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976EA-0D56-489D-A30F-4BCA36AA8803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6833B-B48A-426F-B0A3-C4B4D7B390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176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6833B-B48A-426F-B0A3-C4B4D7B390D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907007243"/>
              </p:ext>
            </p:extLst>
          </p:nvPr>
        </p:nvGraphicFramePr>
        <p:xfrm>
          <a:off x="457200" y="214291"/>
          <a:ext cx="8458200" cy="365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214818"/>
            <a:ext cx="8258204" cy="2286016"/>
          </a:xfrm>
        </p:spPr>
        <p:txBody>
          <a:bodyPr>
            <a:normAutofit/>
          </a:bodyPr>
          <a:lstStyle/>
          <a:p>
            <a:pPr marL="521208" indent="-457200"/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21208" indent="-457200"/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21208" indent="-457200"/>
            <a:r>
              <a:rPr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</a:t>
            </a:r>
            <a:r>
              <a:rPr lang="ru-RU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Учитель- Миронова Елена Петровна.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  «Правописание предлогов и приставок.» ( Закрепление).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Цели: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Повторить и закрепить знания о правописании приставок и предлогов; их слитное и раздельное написание.</a:t>
            </a:r>
          </a:p>
          <a:p>
            <a:r>
              <a:rPr lang="ru-RU" dirty="0" smtClean="0"/>
              <a:t>Развивать речь и творческие способности.</a:t>
            </a:r>
          </a:p>
          <a:p>
            <a:r>
              <a:rPr lang="ru-RU" dirty="0" smtClean="0"/>
              <a:t>Воспитывать культуру общения на уроке.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Самые распространенные приставки.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608" y="1785926"/>
          <a:ext cx="7498080" cy="4462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2297106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solidFill>
                  <a:srgbClr val="FF0000"/>
                </a:solidFill>
              </a:rPr>
              <a:t>*</a:t>
            </a:r>
            <a:r>
              <a:rPr lang="ru-RU" sz="3100" dirty="0" smtClean="0">
                <a:solidFill>
                  <a:srgbClr val="FF0000"/>
                </a:solidFill>
              </a:rPr>
              <a:t>Словесно-логическое задание.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К слову из верхней строки подбери подходящее слово из </a:t>
            </a:r>
            <a:r>
              <a:rPr lang="ru-RU" sz="5300" b="1" dirty="0" smtClean="0"/>
              <a:t>2 </a:t>
            </a:r>
            <a:r>
              <a:rPr lang="ru-RU" b="1" dirty="0" smtClean="0"/>
              <a:t>и из З строки.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2714620"/>
            <a:ext cx="6862018" cy="35337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подводить  проводил  наводить</a:t>
            </a:r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к  на  в</a:t>
            </a:r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r>
              <a:rPr lang="ru-RU" sz="3600" b="1" dirty="0" smtClean="0"/>
              <a:t>птеке  зр</a:t>
            </a:r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r>
              <a:rPr lang="ru-RU" sz="3600" b="1" dirty="0" smtClean="0"/>
              <a:t>чок 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r>
              <a:rPr lang="ru-RU" sz="3600" b="1" dirty="0" smtClean="0">
                <a:solidFill>
                  <a:srgbClr val="FF0000"/>
                </a:solidFill>
              </a:rPr>
              <a:t>в</a:t>
            </a:r>
            <a:r>
              <a:rPr lang="ru-RU" sz="3600" b="1" dirty="0" smtClean="0"/>
              <a:t>тобус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*  Подумай!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Название какого очень распространенного дерева состоит из </a:t>
            </a:r>
            <a:r>
              <a:rPr lang="ru-RU" sz="4800" dirty="0" smtClean="0">
                <a:solidFill>
                  <a:srgbClr val="FF0000"/>
                </a:solidFill>
              </a:rPr>
              <a:t>четырех</a:t>
            </a:r>
            <a: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предлогов?</a:t>
            </a:r>
            <a:endParaRPr lang="ru-RU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1071546"/>
            <a:ext cx="7147770" cy="15716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Заревел медведь </a:t>
            </a:r>
            <a:r>
              <a:rPr lang="ru-RU" dirty="0" smtClean="0">
                <a:solidFill>
                  <a:srgbClr val="FF0000"/>
                </a:solidFill>
              </a:rPr>
              <a:t>со сна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в густом лесу,</a:t>
            </a:r>
            <a:br>
              <a:rPr lang="ru-RU" dirty="0" smtClean="0"/>
            </a:br>
            <a:r>
              <a:rPr lang="ru-RU" dirty="0" smtClean="0"/>
              <a:t>Вздрогнув, стукнула </a:t>
            </a:r>
            <a:r>
              <a:rPr lang="ru-RU" dirty="0" smtClean="0">
                <a:solidFill>
                  <a:srgbClr val="FF0000"/>
                </a:solidFill>
              </a:rPr>
              <a:t>сосна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>Шишкою лису.</a:t>
            </a:r>
            <a:endParaRPr lang="ru-RU" dirty="0"/>
          </a:p>
        </p:txBody>
      </p:sp>
      <p:pic>
        <p:nvPicPr>
          <p:cNvPr id="1026" name="Picture 2" descr="C:\Documents and Settings\Admin\Мои документы\Мои рисунки\2009-10-10\Image000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5" y="4214818"/>
            <a:ext cx="3857652" cy="1941808"/>
          </a:xfrm>
          <a:prstGeom prst="rect">
            <a:avLst/>
          </a:prstGeom>
          <a:noFill/>
        </p:spPr>
      </p:pic>
      <p:pic>
        <p:nvPicPr>
          <p:cNvPr id="3" name="Picture 2" descr="C:\Documents and Settings\Admin\Мои документы\Мои рисунки\2009-10-10\Image00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500306"/>
            <a:ext cx="2071702" cy="3787789"/>
          </a:xfrm>
          <a:prstGeom prst="rect">
            <a:avLst/>
          </a:prstGeom>
          <a:noFill/>
        </p:spPr>
      </p:pic>
      <p:pic>
        <p:nvPicPr>
          <p:cNvPr id="4" name="Picture 2" descr="C:\Documents and Settings\Admin\Мои документы\Мои рисунки\2009-10-10\Image000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68" y="4714884"/>
            <a:ext cx="476250" cy="517525"/>
          </a:xfrm>
          <a:prstGeom prst="rect">
            <a:avLst/>
          </a:prstGeom>
          <a:noFill/>
        </p:spPr>
      </p:pic>
      <p:pic>
        <p:nvPicPr>
          <p:cNvPr id="5" name="Picture 2" descr="C:\Documents and Settings\Admin\Мои документы\Мои рисунки\2009-10-10\Image000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768" y="5286388"/>
            <a:ext cx="1311275" cy="963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Название какого очень распространенного дерева состоит  из </a:t>
            </a:r>
            <a:r>
              <a:rPr lang="ru-RU" dirty="0" smtClean="0">
                <a:solidFill>
                  <a:srgbClr val="C00000"/>
                </a:solidFill>
              </a:rPr>
              <a:t>четырех предлогов?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Documents and Settings\Admin\Мои документы\Мои рисунки\2009-10-10\Image000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071670" y="1760019"/>
            <a:ext cx="1928826" cy="4922945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5276088" y="1524000"/>
          <a:ext cx="3657600" cy="4663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Омоним ( в словаре),рисунки, примеры омонимов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Упр. </a:t>
            </a:r>
            <a:r>
              <a:rPr lang="ru-RU" smtClean="0"/>
              <a:t>162или163* </a:t>
            </a:r>
            <a:r>
              <a:rPr lang="ru-RU" dirty="0" smtClean="0"/>
              <a:t>на выбор.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131</TotalTime>
  <Words>179</Words>
  <Application>Microsoft Office PowerPoint</Application>
  <PresentationFormat>Экран (4:3)</PresentationFormat>
  <Paragraphs>36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Презентация PowerPoint</vt:lpstr>
      <vt:lpstr>Тема:</vt:lpstr>
      <vt:lpstr>Цели:</vt:lpstr>
      <vt:lpstr>Самые распространенные приставки.</vt:lpstr>
      <vt:lpstr>*Словесно-логическое задание. К слову из верхней строки подбери подходящее слово из 2 и из З строки.</vt:lpstr>
      <vt:lpstr>*  Подумай!</vt:lpstr>
      <vt:lpstr>Заревел медведь со сна И в густом лесу, Вздрогнув, стукнула сосна  Шишкою лису.</vt:lpstr>
      <vt:lpstr>Название какого очень распространенного дерева состоит  из четырех предлогов?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Цели:</dc:title>
  <cp:lastModifiedBy>АРТЁМ</cp:lastModifiedBy>
  <cp:revision>54</cp:revision>
  <dcterms:modified xsi:type="dcterms:W3CDTF">2013-03-14T12:21:08Z</dcterms:modified>
</cp:coreProperties>
</file>