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1" r:id="rId2"/>
    <p:sldMasterId id="2147483673" r:id="rId3"/>
  </p:sldMasterIdLst>
  <p:sldIdLst>
    <p:sldId id="256" r:id="rId4"/>
    <p:sldId id="257" r:id="rId5"/>
    <p:sldId id="261" r:id="rId6"/>
    <p:sldId id="264" r:id="rId7"/>
    <p:sldId id="262" r:id="rId8"/>
    <p:sldId id="263" r:id="rId9"/>
    <p:sldId id="265" r:id="rId10"/>
    <p:sldId id="267" r:id="rId11"/>
    <p:sldId id="268" r:id="rId12"/>
    <p:sldId id="269" r:id="rId13"/>
    <p:sldId id="273" r:id="rId14"/>
    <p:sldId id="272" r:id="rId15"/>
    <p:sldId id="274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2560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2560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0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0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56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F086A2-95D3-48F9-A776-1A4A224AD2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B1B1B-02D1-44F7-A1CD-3F57C99A11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78F6C-40C1-4A19-A3E8-52E04A50A8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EACF2C-A1F7-4BA9-B6BA-21A11FE04A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7F20D3-3A2C-46EC-8056-9EFCB2FF78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AB9399-5805-49E8-96FB-82B426EFB8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53369-7BEC-4F39-B1B5-48A023E2BB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7F76D-C8FD-4F23-AD02-62BFE6DECB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893D2-227C-4FE7-8CCF-B9FF9200A7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95D71-4C0B-4FE6-AEB0-45825D284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745D-FA4E-47D2-9BFB-DFF4973984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AE40D-5DDB-483F-908B-E7AE14F12B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29A02-E42B-42AE-BECE-B7AF0F1970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2D1B0-A1DA-4D58-899A-C0CF9A6E0A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33A53-B11B-46F2-BEC3-713BF67C20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0640D-1EEB-40FC-9541-5ACBE52E01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991DE-4637-4A0F-A378-C88E6D0171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9137BB6-F21B-4739-960D-6016E05733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2DC016E-6683-44CA-80EA-2923E1C829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601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602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602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2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603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603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605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605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6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606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607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7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7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7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7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7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7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607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607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0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0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0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60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60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608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8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608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53DBF5B-EA09-485A-B646-1609A7A456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805FF-FB1A-4042-9023-605CCD44E0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BA046-8B3A-46D1-8F96-A5F3658031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DBB55-08B4-494E-A1EB-D284B57B0B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E0BEE-DC75-4B49-9358-0AE9464EEA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07A72-022D-4BC4-BC92-6334C58B7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61D22-82EA-48B8-92E4-7F27B5DB6C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0428D-A04C-44F7-9251-474C5CA2F8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DD509-D566-432B-98BD-E1D7FE06C8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BA97A-8D0E-4648-9969-217CF9AEB3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178CF-860B-4D8F-A46E-E9B8AFA18C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3CF41-9F79-4372-B32A-856FA16AA2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2C24E9-209A-4706-86CC-81ACFD1061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1FAA4-9748-4BC7-95C5-3824BBFCFE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286B2-DCE6-4B85-A72D-5022C9E376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D23C2-9B77-472A-9501-4D62BC9901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BC0F1-33C9-40D5-9C0E-166388B4B4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0DA29-A647-400C-B458-9BCD7F9952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94CE9-9032-4641-9A53-5C777C91BE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58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8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45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459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173F687-B219-4E5A-B018-199D8FCDC02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05" r:id="rId12"/>
    <p:sldLayoutId id="2147483706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24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7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247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4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fld id="{6D84C97B-49D3-4902-A39B-EB4A43A844A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07" r:id="rId12"/>
    <p:sldLayoutId id="2147483708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499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49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499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49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9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500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50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2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502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50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3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504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50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4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4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505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50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0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0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0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50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0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50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50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4DB1536-7238-445C-A35B-2515109A022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921625" cy="503238"/>
          </a:xfrm>
        </p:spPr>
        <p:txBody>
          <a:bodyPr/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МБДОУ «Детский сад №11» г. Канаш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2060575"/>
            <a:ext cx="7704137" cy="4537075"/>
          </a:xfrm>
        </p:spPr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Презентация к сказке</a:t>
            </a:r>
          </a:p>
          <a:p>
            <a:pPr algn="ctr"/>
            <a:r>
              <a:rPr lang="ru-RU" sz="6600" b="1">
                <a:solidFill>
                  <a:srgbClr val="FF0000"/>
                </a:solidFill>
              </a:rPr>
              <a:t>ПРИКЛЮЧЕНИЯ ЩЕНКА</a:t>
            </a:r>
          </a:p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b="1">
                <a:solidFill>
                  <a:srgbClr val="FF0000"/>
                </a:solidFill>
              </a:rPr>
              <a:t>           Автор: Лебедева С.Н.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3933825"/>
            <a:ext cx="8569325" cy="27352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100"/>
              <a:t>Вдруг сверху ещё два круглых желтых диска засветились, повернулись из стороны в сторону и на ёжика со щенком уставились.</a:t>
            </a:r>
          </a:p>
          <a:p>
            <a:pPr>
              <a:lnSpc>
                <a:spcPct val="80000"/>
              </a:lnSpc>
            </a:pPr>
            <a:r>
              <a:rPr lang="ru-RU" sz="2100"/>
              <a:t>- Небось тоже светлячки, - сказал щенок, - или ещё две луны появились на небе?</a:t>
            </a:r>
          </a:p>
          <a:p>
            <a:pPr>
              <a:lnSpc>
                <a:spcPct val="80000"/>
              </a:lnSpc>
            </a:pPr>
            <a:r>
              <a:rPr lang="ru-RU" sz="2100"/>
              <a:t>А желтые огни с места снялись и бесшумно поплыли вниз, прямо к щенку.</a:t>
            </a:r>
          </a:p>
          <a:p>
            <a:pPr>
              <a:lnSpc>
                <a:spcPct val="80000"/>
              </a:lnSpc>
            </a:pPr>
            <a:r>
              <a:rPr lang="ru-RU" sz="2100"/>
              <a:t>- Ой, как мне страшно! Быстрее бы стало светло!- заскулил щенок.</a:t>
            </a:r>
          </a:p>
        </p:txBody>
      </p:sp>
      <p:pic>
        <p:nvPicPr>
          <p:cNvPr id="58378" name="Picture 10" descr="Безымянный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88913"/>
            <a:ext cx="4032250" cy="3744912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Owl_0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4465638" cy="3529013"/>
          </a:xfrm>
        </p:spPr>
      </p:pic>
      <p:sp>
        <p:nvSpPr>
          <p:cNvPr id="70664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4643438" y="404813"/>
            <a:ext cx="4321175" cy="3168650"/>
          </a:xfrm>
        </p:spPr>
        <p:txBody>
          <a:bodyPr/>
          <a:lstStyle/>
          <a:p>
            <a:r>
              <a:rPr lang="ru-RU" sz="2400"/>
              <a:t>- </a:t>
            </a:r>
            <a:r>
              <a:rPr lang="ru-RU" sz="2400">
                <a:latin typeface="Times New Roman" pitchFamily="18" charset="0"/>
              </a:rPr>
              <a:t>Ух! – раздалось совсем рядом. – Не говорите со мной о дневном свете! У меня начинают болеть глаза, как только я слышу о нём. По моему мнению, лунный свет достаточно ярок. Ничего более яркого я не люблю!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3933825"/>
            <a:ext cx="8785225" cy="2924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100">
                <a:latin typeface="Times New Roman" pitchFamily="18" charset="0"/>
              </a:rPr>
              <a:t>- А всё – таки мне хотелось бы посмотреть на этот лес днём. И тогда бы я знал, какая разница между днём и ночью. Это должно быть так интересно… - сказал дрожащим голосом щенок.</a:t>
            </a:r>
          </a:p>
          <a:p>
            <a:pPr>
              <a:lnSpc>
                <a:spcPct val="90000"/>
              </a:lnSpc>
            </a:pPr>
            <a:r>
              <a:rPr lang="ru-RU" sz="2100">
                <a:latin typeface="Times New Roman" pitchFamily="18" charset="0"/>
              </a:rPr>
              <a:t>- Ух! – возмущенно воскликнул филин. – Вы – разумный щенок.  Каким образом вам пришла в голову такая странная идея? Поверьте мне, мой друг, это ужасно! Однажды я вылетел днём. И одного раза было для меня совершенно достаточно! Мы, ночные создания, не любим дневного света! И филин, громко ухая, улетел.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79388" y="4114800"/>
            <a:ext cx="8785225" cy="25542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400" b="1">
                <a:effectLst/>
              </a:rPr>
              <a:t>Всю ночь щенок испуганно вздрагивал от каждого шороха. А когда наступило утро, то лохматое чудовище оказалось пушистой зелёной ёлкой, а большой великан – камнем у реки. Щенок, радостно повизгивая, обежал цветущую полянку, попрыгал у пушистой ёлки, взобрался на огромный камень. А затем попрощался с ёжиком и довольный побежал домой.</a:t>
            </a:r>
          </a:p>
        </p:txBody>
      </p:sp>
      <p:pic>
        <p:nvPicPr>
          <p:cNvPr id="69639" name="Picture 7" descr="0303_Spruce_tree_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3168650" cy="3600450"/>
          </a:xfrm>
        </p:spPr>
      </p:pic>
      <p:pic>
        <p:nvPicPr>
          <p:cNvPr id="69640" name="Picture 8" descr="934784970_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779838" y="260350"/>
            <a:ext cx="4824412" cy="36179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>
                <a:solidFill>
                  <a:srgbClr val="FF0000"/>
                </a:solidFill>
              </a:rPr>
              <a:t>КОНЕЦ</a:t>
            </a:r>
          </a:p>
        </p:txBody>
      </p:sp>
      <p:pic>
        <p:nvPicPr>
          <p:cNvPr id="75780" name="Picture 4" descr="dc66b6195e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773238"/>
            <a:ext cx="5257800" cy="4941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4652963"/>
            <a:ext cx="8713788" cy="2016125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800"/>
              <a:t> Жил да был маленький щенок. Он был очень любопытным, но дальше своего двора его не выпускали, а он очень мечтал о дальних путешествиях. </a:t>
            </a:r>
          </a:p>
          <a:p>
            <a:pPr>
              <a:buFont typeface="Wingdings" pitchFamily="2" charset="2"/>
              <a:buNone/>
            </a:pPr>
            <a:endParaRPr lang="ru-RU" sz="2800"/>
          </a:p>
        </p:txBody>
      </p:sp>
      <p:pic>
        <p:nvPicPr>
          <p:cNvPr id="26640" name="Picture 16" descr="2211221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88913"/>
            <a:ext cx="3600450" cy="4535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3357563"/>
            <a:ext cx="8713788" cy="3240087"/>
          </a:xfrm>
        </p:spPr>
        <p:txBody>
          <a:bodyPr/>
          <a:lstStyle/>
          <a:p>
            <a:r>
              <a:rPr lang="ru-RU" sz="2800">
                <a:effectLst/>
              </a:rPr>
              <a:t>Особенно его привлекал лес, который виднелся вдалеке. И однажды щенок решился на дальнее путешествие, но дорога до леса была длинной. Стало темнеть, птицы угомонились, тихие шорохи и шелесты слышались со всех сторон в траве. Кто – то копошился там, шмыгал в траве, прятался в кочках.</a:t>
            </a:r>
            <a:r>
              <a:rPr lang="ru-RU" sz="2800"/>
              <a:t> </a:t>
            </a:r>
          </a:p>
        </p:txBody>
      </p:sp>
      <p:pic>
        <p:nvPicPr>
          <p:cNvPr id="32779" name="Picture 11" descr="0002d6ca80703984045365d1092f101cfcd940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60350"/>
            <a:ext cx="7775575" cy="29527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4581525"/>
            <a:ext cx="8642350" cy="1871663"/>
          </a:xfrm>
        </p:spPr>
        <p:txBody>
          <a:bodyPr/>
          <a:lstStyle/>
          <a:p>
            <a:r>
              <a:rPr lang="ru-RU" sz="2800"/>
              <a:t>Быстрые тени бесшумно проносились в воздухе: это гонялись за ночными бабочками летучие мыши. </a:t>
            </a:r>
          </a:p>
        </p:txBody>
      </p:sp>
      <p:pic>
        <p:nvPicPr>
          <p:cNvPr id="46088" name="Picture 8" descr="1275661364_w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4392613" cy="3527425"/>
          </a:xfrm>
        </p:spPr>
      </p:pic>
      <p:pic>
        <p:nvPicPr>
          <p:cNvPr id="46089" name="Picture 9" descr="35221967640002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33375"/>
            <a:ext cx="4321175" cy="35274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3429000"/>
            <a:ext cx="8785225" cy="3240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Щенок осторожно пошёл дальше, но вдруг какая-то тень мелькнула перед ним, и щенок укололся обо что – то острое. От неожиданности щенок громко взвизгнул, а когда оправился от испуга, то увидел колючего ёжика, который смотрел на него. </a:t>
            </a:r>
          </a:p>
          <a:p>
            <a:pPr>
              <a:lnSpc>
                <a:spcPct val="80000"/>
              </a:lnSpc>
            </a:pPr>
            <a:r>
              <a:rPr lang="ru-RU" sz="2400"/>
              <a:t>- Я боюсь! – прошептал щенок.</a:t>
            </a:r>
          </a:p>
          <a:p>
            <a:pPr>
              <a:lnSpc>
                <a:spcPct val="80000"/>
              </a:lnSpc>
            </a:pPr>
            <a:r>
              <a:rPr lang="ru-RU" sz="2400"/>
              <a:t>- Не бойся! Когда мне бывает особенно страшно, я говорю себе: «Не трусь! Не трусь!» и мне помогает.</a:t>
            </a:r>
          </a:p>
          <a:p>
            <a:pPr>
              <a:lnSpc>
                <a:spcPct val="80000"/>
              </a:lnSpc>
            </a:pPr>
            <a:r>
              <a:rPr lang="ru-RU" sz="2400"/>
              <a:t>Щенок стал приговаривать: «Не трусь! Не трусь!», но ему это, ни сколько не помогало.</a:t>
            </a:r>
          </a:p>
        </p:txBody>
      </p:sp>
      <p:pic>
        <p:nvPicPr>
          <p:cNvPr id="33800" name="Picture 8" descr="ej_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12713"/>
            <a:ext cx="4824412" cy="3300412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3789363"/>
            <a:ext cx="8642350" cy="2879725"/>
          </a:xfrm>
        </p:spPr>
        <p:txBody>
          <a:bodyPr/>
          <a:lstStyle/>
          <a:p>
            <a:r>
              <a:rPr lang="ru-RU" sz="2400"/>
              <a:t>А в лесу еще темней сделалось. Уже высоких деревьев не видно, а кусты над головой еле – еле угадываются. Щенок с ёжиком выскочили на полянку. А на ней голубые огоньки мерцают, видимо – невидимо»! Ёжик объяснил щенку, что это светлячки – такие маленькие жучки. Днём они черные, а ночью светятся как звёзды, только на земле, а не на небе. </a:t>
            </a:r>
          </a:p>
        </p:txBody>
      </p:sp>
      <p:pic>
        <p:nvPicPr>
          <p:cNvPr id="34826" name="Picture 10" descr="fireflies-in-japa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88913"/>
            <a:ext cx="7704138" cy="35464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3500438"/>
            <a:ext cx="8642350" cy="3168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>
                <a:latin typeface="Times New Roman" pitchFamily="18" charset="0"/>
              </a:rPr>
              <a:t>А тут, высоко в небе, новые огни засветились. Звёзды!</a:t>
            </a:r>
          </a:p>
          <a:p>
            <a:pPr>
              <a:lnSpc>
                <a:spcPct val="90000"/>
              </a:lnSpc>
            </a:pPr>
            <a:r>
              <a:rPr lang="ru-RU" sz="2200">
                <a:latin typeface="Times New Roman" pitchFamily="18" charset="0"/>
              </a:rPr>
              <a:t>- Мне нравится смотреть на звёзды! Они такие красивые, только маленькие, как светлячки! – сказал щенок.</a:t>
            </a:r>
          </a:p>
          <a:p>
            <a:pPr>
              <a:lnSpc>
                <a:spcPct val="90000"/>
              </a:lnSpc>
            </a:pPr>
            <a:r>
              <a:rPr lang="ru-RU" sz="2200">
                <a:latin typeface="Times New Roman" pitchFamily="18" charset="0"/>
              </a:rPr>
              <a:t>- Они совсем не маленькие! – объяснил ёжик. – Всё дело в том, что они очень – очень далеко. А вблизи, говорят,  они у-у-ух! – какие большие.</a:t>
            </a:r>
          </a:p>
          <a:p>
            <a:pPr>
              <a:lnSpc>
                <a:spcPct val="90000"/>
              </a:lnSpc>
            </a:pPr>
            <a:r>
              <a:rPr lang="ru-RU" sz="2200">
                <a:latin typeface="Times New Roman" pitchFamily="18" charset="0"/>
              </a:rPr>
              <a:t>А в лесу совершенная тьма настала. Ни деревьев больше не видать, ни кустов, ни черники с брусникой. Только нюхом и можно дорогу отыскать. </a:t>
            </a:r>
          </a:p>
        </p:txBody>
      </p:sp>
      <p:pic>
        <p:nvPicPr>
          <p:cNvPr id="51207" name="Picture 7" descr="animatedstars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88913"/>
            <a:ext cx="6842125" cy="32131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3429000"/>
            <a:ext cx="8640763" cy="3240088"/>
          </a:xfrm>
        </p:spPr>
        <p:txBody>
          <a:bodyPr/>
          <a:lstStyle/>
          <a:p>
            <a:r>
              <a:rPr lang="ru-RU" sz="2400"/>
              <a:t>Вдруг у щенка дыбом поднялась шерсть от страха, и он попятился назад.</a:t>
            </a:r>
          </a:p>
          <a:p>
            <a:r>
              <a:rPr lang="ru-RU" sz="2400"/>
              <a:t>- Что с тобой? – спросил ёжик.</a:t>
            </a:r>
          </a:p>
          <a:p>
            <a:r>
              <a:rPr lang="ru-RU" sz="2400"/>
              <a:t>- Смотри! Это лохматое чудовище  хочет напасть на нас, а вон там огромный великан стоит. </a:t>
            </a:r>
          </a:p>
          <a:p>
            <a:r>
              <a:rPr lang="ru-RU" sz="2400"/>
              <a:t>Ёжик стал убеждать, что в лесу нет ни великанов, ни чудовищ, но щенок всё равно трясся от страха. </a:t>
            </a:r>
          </a:p>
        </p:txBody>
      </p:sp>
      <p:pic>
        <p:nvPicPr>
          <p:cNvPr id="54280" name="Picture 8" descr="1899103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88913"/>
            <a:ext cx="3527425" cy="3024187"/>
          </a:xfrm>
        </p:spPr>
      </p:pic>
      <p:pic>
        <p:nvPicPr>
          <p:cNvPr id="54281" name="Picture 9" descr="1368447426_18623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88913"/>
            <a:ext cx="4392612" cy="30241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4149725"/>
            <a:ext cx="8569325" cy="2447925"/>
          </a:xfrm>
        </p:spPr>
        <p:txBody>
          <a:bodyPr/>
          <a:lstStyle/>
          <a:p>
            <a:r>
              <a:rPr lang="ru-RU" sz="2800"/>
              <a:t>Внезапно из – за черной тучи, покрывавшей небо, выглянула луна. Она была большая и круглая – серебристый сияющий диск! Нежный лунный луч коснулся щенка, и он сразу почувствовал  себя лучше. </a:t>
            </a:r>
          </a:p>
        </p:txBody>
      </p:sp>
      <p:pic>
        <p:nvPicPr>
          <p:cNvPr id="55303" name="Picture 7" descr="101335332_l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424862" cy="38163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154</TotalTime>
  <Words>581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Tahoma</vt:lpstr>
      <vt:lpstr>Times New Roman</vt:lpstr>
      <vt:lpstr>Wingdings</vt:lpstr>
      <vt:lpstr>Сумерки</vt:lpstr>
      <vt:lpstr>Орбита</vt:lpstr>
      <vt:lpstr>Круги</vt:lpstr>
      <vt:lpstr>МБДОУ «Детский сад №11» г. Канаш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КОНЕЦ</vt:lpstr>
      <vt:lpstr>Слайд 14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2014-11-09T13:24:32Z</dcterms:created>
  <dcterms:modified xsi:type="dcterms:W3CDTF">2014-11-09T16:28:39Z</dcterms:modified>
</cp:coreProperties>
</file>