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21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F49F5-ED8A-48A0-AD35-0CCB22863F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6BFF0-06F4-4748-A872-6EB381F95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49D3-96D8-4B48-8547-6CD3A0C8C0C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5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1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664" y="323528"/>
            <a:ext cx="6261348" cy="885202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cs typeface="Aharoni" panose="02010803020104030203" pitchFamily="2" charset="-79"/>
              </a:rPr>
              <a:t>Режим дня для детей</a:t>
            </a:r>
          </a:p>
          <a:p>
            <a:pPr algn="l"/>
            <a:r>
              <a:rPr lang="ru-RU" sz="2400" b="1" i="1" dirty="0" smtClean="0">
                <a:solidFill>
                  <a:srgbClr val="C00000"/>
                </a:solidFill>
                <a:cs typeface="Aharoni" panose="02010803020104030203" pitchFamily="2" charset="-79"/>
              </a:rPr>
              <a:t>               с седьмого года жизни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Прием, осмотр, игры, утр. Гимнастика                  7.00–8.30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Подготовка к завтраку, завтрак                               8.30–8.50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Игры                                                                                8.50-9.00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Организация образовательной деятельности    9.00-9.30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9.40-10.10</a:t>
            </a:r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10.20-10.50</a:t>
            </a:r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Игры, подготовка к прогулке ,прогулка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(игры наблюдение)                                                    10.50-12.35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Возвращение с прогулки, игры                               12.35-12.45 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Подготовка к обеду, обед                                         12.45-13.15                        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Подготовка ко сну , дневной сон                            13.15-15.00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Постепенный подъем,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воздушные водные процедуры                              15.00-15.25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Подготовка к полднику, полдник                           15.25-15.40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Игры, самостоятельная деятельность                   15.40-16.20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Чтение художественной литературы                     16.20-16.40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Подготовка к прогулки, прогулка                            16.40-18.00</a:t>
            </a:r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Возвращение с прогулки, игры                                18.00-18.20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Подготовка к ужину, ужин                                        18.20-18.45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 Игры, уход детей домой                                          18.45-19.00</a:t>
            </a:r>
          </a:p>
        </p:txBody>
      </p:sp>
    </p:spTree>
    <p:extLst>
      <p:ext uri="{BB962C8B-B14F-4D97-AF65-F5344CB8AC3E}">
        <p14:creationId xmlns:p14="http://schemas.microsoft.com/office/powerpoint/2010/main" val="28835964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Экран (4:3)</PresentationFormat>
  <Paragraphs>24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2015-09-05T09:44:43Z</dcterms:created>
  <dcterms:modified xsi:type="dcterms:W3CDTF">2015-09-05T09:45:25Z</dcterms:modified>
</cp:coreProperties>
</file>