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72808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Сакура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848872" cy="52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9" y="620688"/>
            <a:ext cx="880151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925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347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49250"/>
            <a:ext cx="82042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1888"/>
            <a:ext cx="6840760" cy="525028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"ханами"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914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0607"/>
            <a:ext cx="7416824" cy="49470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сакура-но-ми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520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7" cy="63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Другая 2">
      <a:dk1>
        <a:srgbClr val="1F2123"/>
      </a:dk1>
      <a:lt1>
        <a:srgbClr val="FFFFFF"/>
      </a:lt1>
      <a:dk2>
        <a:srgbClr val="00B050"/>
      </a:dk2>
      <a:lt2>
        <a:srgbClr val="00B05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15</TotalTime>
  <Words>5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Tradeshow</vt:lpstr>
      <vt:lpstr>Сакура</vt:lpstr>
      <vt:lpstr>Презентация PowerPoint</vt:lpstr>
      <vt:lpstr>Презентация PowerPoint</vt:lpstr>
      <vt:lpstr>Презентация PowerPoint</vt:lpstr>
      <vt:lpstr>Презентация PowerPoint</vt:lpstr>
      <vt:lpstr>"ханами"</vt:lpstr>
      <vt:lpstr>сакура-но-ми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Сакура</dc:title>
  <dc:creator>василий</dc:creator>
  <cp:lastModifiedBy>василий</cp:lastModifiedBy>
  <cp:revision>3</cp:revision>
  <dcterms:created xsi:type="dcterms:W3CDTF">2015-06-09T16:31:10Z</dcterms:created>
  <dcterms:modified xsi:type="dcterms:W3CDTF">2015-06-09T17:24:24Z</dcterms:modified>
</cp:coreProperties>
</file>