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3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2083C-8CE1-4BC8-B6FB-25EFB87F735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DB47E-3DE9-4243-907B-D33DAACB4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DB47E-3DE9-4243-907B-D33DAACB4D5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DB47E-3DE9-4243-907B-D33DAACB4D55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3769d0dad88703a46eed0b33941a3d4f&amp;n=33&amp;h=1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97325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МАОУ СОШ №2 пгт Серышево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структурное подразделение детский сад №3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777686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Bottom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ОСЕННИЕ   ЛИСТЬЯ</a:t>
            </a:r>
            <a:endParaRPr lang="ru-RU" sz="5400" b="1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636912"/>
            <a:ext cx="365433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мастер класс по</a:t>
            </a:r>
          </a:p>
          <a:p>
            <a:pPr algn="ctr"/>
            <a:r>
              <a:rPr lang="ru-RU" sz="4000" dirty="0" smtClean="0"/>
              <a:t> ФЕЛТИНГУ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085184"/>
            <a:ext cx="3528392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Подготовила:                                                                                          Барышникова Людмила Валентиновна                                                                                                        воспитатель 1 категории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1481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этап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835696" y="260648"/>
            <a:ext cx="6768752" cy="57606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изготовление элементарных игрушек</a:t>
            </a:r>
            <a:endParaRPr lang="ru-RU" sz="2400" dirty="0"/>
          </a:p>
        </p:txBody>
      </p:sp>
      <p:pic>
        <p:nvPicPr>
          <p:cNvPr id="44033" name="Picture 1" descr="C:\Users\user\Desktop\фото детей\DSC_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588224" cy="439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C:\Users\user\Desktop\фото детей\DSC_0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808" y="980728"/>
            <a:ext cx="374441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 descr="C:\Users\user\Desktop\фото детей\DSC_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7"/>
            <a:ext cx="3744416" cy="561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C:\Users\user\Desktop\фото детей\DSC_04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1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032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Осенние листья в технике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фелтинг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908720"/>
            <a:ext cx="856895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u="sng" dirty="0" smtClean="0"/>
              <a:t>Оборудование:</a:t>
            </a:r>
            <a:r>
              <a:rPr lang="ru-RU" sz="2400" dirty="0" smtClean="0"/>
              <a:t> непряденая шерсть, игла для </a:t>
            </a:r>
            <a:r>
              <a:rPr lang="ru-RU" sz="2400" dirty="0" err="1" smtClean="0"/>
              <a:t>фелтинга</a:t>
            </a:r>
            <a:r>
              <a:rPr lang="ru-RU" sz="2400" dirty="0" smtClean="0"/>
              <a:t> №38, поролоновая губка, проволока, клей ПВА.</a:t>
            </a:r>
            <a:endParaRPr lang="ru-RU" sz="2400" dirty="0"/>
          </a:p>
        </p:txBody>
      </p:sp>
      <p:pic>
        <p:nvPicPr>
          <p:cNvPr id="40962" name="Рисунок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11855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8974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ый угол 6"/>
          <p:cNvSpPr/>
          <p:nvPr/>
        </p:nvSpPr>
        <p:spPr>
          <a:xfrm>
            <a:off x="1043608" y="6093296"/>
            <a:ext cx="6984776" cy="57606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 проволоки изготавливаем каркас листа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40960" cy="601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45799"/>
            <a:ext cx="8640960" cy="57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нутый угол 2"/>
          <p:cNvSpPr/>
          <p:nvPr/>
        </p:nvSpPr>
        <p:spPr>
          <a:xfrm>
            <a:off x="0" y="260648"/>
            <a:ext cx="9144000" cy="50405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-1" y="330424"/>
            <a:ext cx="9218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Подворачиваем шерсть так, чтобы закрылась проволока и валяем.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93029"/>
            <a:ext cx="8640960" cy="564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нутый угол 2"/>
          <p:cNvSpPr/>
          <p:nvPr/>
        </p:nvSpPr>
        <p:spPr>
          <a:xfrm>
            <a:off x="1187624" y="260648"/>
            <a:ext cx="6768752" cy="43204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Делаем прожилки листа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0" y="188640"/>
            <a:ext cx="9144000" cy="72008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Наносим клей ПВА и берем прядку шерсти и обматываем проволоку</a:t>
            </a:r>
          </a:p>
          <a:p>
            <a:pPr algn="ctr"/>
            <a:r>
              <a:rPr lang="ru-RU" sz="2400" dirty="0" smtClean="0"/>
              <a:t>Придаем листу форму.</a:t>
            </a:r>
            <a:endParaRPr lang="ru-RU" sz="2400" dirty="0"/>
          </a:p>
        </p:txBody>
      </p:sp>
      <p:pic>
        <p:nvPicPr>
          <p:cNvPr id="46082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4151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Рисунок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766170" cy="559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5"/>
          <p:cNvPicPr>
            <a:picLocks noChangeAspect="1" noChangeArrowheads="1"/>
          </p:cNvPicPr>
          <p:nvPr/>
        </p:nvPicPr>
        <p:blipFill>
          <a:blip r:embed="rId2" cstate="print"/>
          <a:srcRect l="12956" t="18549" r="13330" b="16345"/>
          <a:stretch>
            <a:fillRect/>
          </a:stretch>
        </p:blipFill>
        <p:spPr bwMode="auto">
          <a:xfrm>
            <a:off x="0" y="620688"/>
            <a:ext cx="8496944" cy="529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s://im0-tub-ru.yandex.net/i?id=4e1a59922e8c48720d539f1a1b79db70&amp;n=33&amp;h=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12744"/>
            <a:ext cx="1475655" cy="1045255"/>
          </a:xfrm>
          <a:prstGeom prst="rect">
            <a:avLst/>
          </a:prstGeom>
          <a:noFill/>
        </p:spPr>
      </p:pic>
      <p:pic>
        <p:nvPicPr>
          <p:cNvPr id="4" name="Рисунок 17"/>
          <p:cNvPicPr>
            <a:picLocks noChangeAspect="1" noChangeArrowheads="1"/>
          </p:cNvPicPr>
          <p:nvPr/>
        </p:nvPicPr>
        <p:blipFill>
          <a:blip r:embed="rId4" cstate="print"/>
          <a:srcRect t="18015" b="20218"/>
          <a:stretch>
            <a:fillRect/>
          </a:stretch>
        </p:blipFill>
        <p:spPr bwMode="auto">
          <a:xfrm>
            <a:off x="6005525" y="3977680"/>
            <a:ext cx="313847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im0-tub-ru.yandex.net/i?id=4e1a59922e8c48720d539f1a1b79db70&amp;n=33&amp;h=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812745"/>
            <a:ext cx="1475655" cy="1045255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4e1a59922e8c48720d539f1a1b79db70&amp;n=33&amp;h=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812745"/>
            <a:ext cx="1475655" cy="1045255"/>
          </a:xfrm>
          <a:prstGeom prst="rect">
            <a:avLst/>
          </a:prstGeom>
          <a:noFill/>
        </p:spPr>
      </p:pic>
      <p:sp>
        <p:nvSpPr>
          <p:cNvPr id="7" name="Загнутый угол 6"/>
          <p:cNvSpPr/>
          <p:nvPr/>
        </p:nvSpPr>
        <p:spPr>
          <a:xfrm>
            <a:off x="1907704" y="188640"/>
            <a:ext cx="5472608" cy="43204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Наши осенние листочки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forwallpaper.com/files/thumbs/preview/43/437836__colorful-leaves_p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56" y="476672"/>
            <a:ext cx="9139944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560" y="1556792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50" normalizeH="0" baseline="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Красавица Осень спешила на бал,</a:t>
            </a:r>
            <a:endParaRPr kumimoji="0" lang="ru-RU" sz="28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50" normalizeH="0" baseline="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Меняла наряды, цвета, украшенья.</a:t>
            </a:r>
            <a:endParaRPr kumimoji="0" lang="ru-RU" sz="28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50" normalizeH="0" baseline="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что же, последний листочек опал.</a:t>
            </a:r>
            <a:endParaRPr kumimoji="0" lang="ru-RU" sz="28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50" normalizeH="0" baseline="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Расстроилась Осень, ей нет утешенья.</a:t>
            </a:r>
            <a:endParaRPr kumimoji="0" lang="ru-RU" sz="28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50" normalizeH="0" baseline="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хлынули слезы дождем проливным,</a:t>
            </a:r>
            <a:endParaRPr kumimoji="0" lang="ru-RU" sz="28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50" normalizeH="0" baseline="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холодно ей, и пропали надежды.</a:t>
            </a:r>
            <a:endParaRPr kumimoji="0" lang="ru-RU" sz="28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50" normalizeH="0" baseline="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Ты, Осень, не плачь, не грусти, подожди,</a:t>
            </a:r>
            <a:endParaRPr kumimoji="0" lang="ru-RU" sz="28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50" normalizeH="0" baseline="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новые мы нарисуем одежды.</a:t>
            </a:r>
            <a:endParaRPr kumimoji="0" lang="ru-RU" sz="28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2-tub-ru.yandex.net/i?id=fd0004aae198b89d3a13c11ff7df32a5&amp;n=33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2607"/>
            <a:ext cx="3851920" cy="337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ФЕЛТИНГ -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32656"/>
            <a:ext cx="4834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валяние из шерсти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445224"/>
            <a:ext cx="565212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мягкой теплой шерстью благотворно влияет на развитие эмоциональной сферы ребенка.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использование </a:t>
            </a:r>
            <a:r>
              <a:rPr lang="ru-RU" sz="24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фелтинга</a:t>
            </a:r>
            <a:r>
              <a:rPr lang="ru-RU" sz="2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помогает решить ряд задач:</a:t>
            </a:r>
            <a:endParaRPr lang="ru-RU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56792"/>
            <a:ext cx="54307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формируется творческое мышление;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04864"/>
            <a:ext cx="856895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развивается мелкая моторика рук, что будет в дальнейшем способствовать освоению письма, а также стимулировать деятельность мозга;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573016"/>
            <a:ext cx="489654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совершенствуется навык планирования последовательности действий с целью достижения необходимого результата;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3-tub-ru.yandex.net/i?id=a473783d59e2672eb92cc57623d09333&amp;n=33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221089"/>
            <a:ext cx="4746441" cy="2636912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err="1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Фелтинг</a:t>
            </a:r>
            <a:r>
              <a:rPr kumimoji="0" lang="ru-RU" sz="2800" b="1" i="0" u="none" strike="noStrike" normalizeH="0" baseline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процесс изготовления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непряденой шерсти различных изделий: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игрушек, одежды, обуви и прочих полезных и красивых вещей.</a:t>
            </a:r>
            <a:endParaRPr kumimoji="0" lang="ru-RU" sz="2800" b="1" i="0" u="none" strike="noStrike" normalizeH="0" baseline="0" dirty="0" smtClean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988840"/>
            <a:ext cx="266429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два вида </a:t>
            </a:r>
            <a:r>
              <a:rPr lang="ru-RU" sz="2000" dirty="0" err="1" smtClean="0"/>
              <a:t>фелтинга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9512" y="2852936"/>
            <a:ext cx="1512168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сухое</a:t>
            </a:r>
            <a:r>
              <a:rPr lang="ru-RU" dirty="0" smtClean="0"/>
              <a:t> валяние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555776" y="2852936"/>
            <a:ext cx="1512168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мокрое</a:t>
            </a:r>
            <a:r>
              <a:rPr lang="ru-RU" dirty="0" smtClean="0"/>
              <a:t> валяние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259632" y="2636912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99792" y="263691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788024" y="2564904"/>
            <a:ext cx="4104456" cy="31683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Сухое валяние </a:t>
            </a:r>
            <a:r>
              <a:rPr lang="ru-RU" sz="2400" dirty="0" smtClean="0"/>
              <a:t>– </a:t>
            </a:r>
          </a:p>
          <a:p>
            <a:pPr algn="ctr"/>
            <a:r>
              <a:rPr lang="ru-RU" sz="2400" dirty="0" smtClean="0"/>
              <a:t>процесс изготовления изделий при помощи специальных игл, которые перемешивают и путают волокна шерсти. 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s://im0-tub-ru.yandex.net/i?id=84e69570f43bfee992cb3e997d373eb3&amp;n=33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160240" cy="161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4452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работы с дошкольниками включает в себя четыре этапа</a:t>
            </a: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7447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строятся на принципах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87824" y="980728"/>
            <a:ext cx="5328592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простого к сложному</a:t>
            </a:r>
            <a:endParaRPr lang="ru-RU" sz="2400" i="1" dirty="0"/>
          </a:p>
        </p:txBody>
      </p:sp>
      <p:sp>
        <p:nvSpPr>
          <p:cNvPr id="5" name="Овал 4"/>
          <p:cNvSpPr/>
          <p:nvPr/>
        </p:nvSpPr>
        <p:spPr>
          <a:xfrm>
            <a:off x="467544" y="2204864"/>
            <a:ext cx="8388424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индивидуализации – вовлечение каждого ребенка в процесс валяния</a:t>
            </a:r>
            <a:endParaRPr lang="ru-RU" sz="2400" i="1" dirty="0"/>
          </a:p>
        </p:txBody>
      </p:sp>
      <p:sp>
        <p:nvSpPr>
          <p:cNvPr id="6" name="Овал 5"/>
          <p:cNvSpPr/>
          <p:nvPr/>
        </p:nvSpPr>
        <p:spPr>
          <a:xfrm>
            <a:off x="251520" y="3717032"/>
            <a:ext cx="8712968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связь обучения с жизнью – ребенок сможет использовать свой готовый продукт в жизни: поиграть, подарить</a:t>
            </a:r>
            <a:endParaRPr lang="ru-RU" sz="2400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79512" y="521296"/>
            <a:ext cx="2736304" cy="607605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0"/>
            <a:ext cx="1272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1этап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6"/>
            <a:ext cx="2520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Знакомство со свойствами шерсти и методами работы с ней на примере ваты, так как оба материала имеют сходные свойства: мягкость, легкость, волокнистость, способность к </a:t>
            </a:r>
            <a:r>
              <a:rPr lang="ru-RU" sz="2000" dirty="0" err="1" smtClean="0"/>
              <a:t>распушению</a:t>
            </a:r>
            <a:r>
              <a:rPr lang="ru-RU" sz="2000" dirty="0" smtClean="0"/>
              <a:t>. Методы работы также аналогичны: «щипание», «вытягивание», «скручивание», «скатывание».</a:t>
            </a:r>
            <a:endParaRPr lang="ru-RU" sz="2000" dirty="0"/>
          </a:p>
        </p:txBody>
      </p:sp>
      <p:pic>
        <p:nvPicPr>
          <p:cNvPr id="36866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86565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886" y="3284984"/>
            <a:ext cx="592209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640960" cy="9087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286489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Усложнением на данном этапе является использование методов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«скручивания» и «скатывания»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создания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полуобъемов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824536" cy="395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364" y="2996952"/>
            <a:ext cx="492875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79512" y="1340768"/>
            <a:ext cx="2304256" cy="489654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76672"/>
            <a:ext cx="1533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этап </a:t>
            </a:r>
            <a:endParaRPr lang="ru-RU" sz="36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484784"/>
            <a:ext cx="22322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абота с шерстью на плоскости в технике многослойного выкладывания шерстяных волокон. Дети учатся аккуратно отделять прядки шерсти методом «вытягивания» и раскладывать в соответствии с замыслом.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8914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695825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032448" cy="324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9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:\Users\user\Desktop\золотая рыбка\DSC_03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966187" cy="5949280"/>
          </a:xfrm>
          <a:prstGeom prst="rect">
            <a:avLst/>
          </a:prstGeom>
          <a:noFill/>
        </p:spPr>
      </p:pic>
      <p:pic>
        <p:nvPicPr>
          <p:cNvPr id="50181" name="Picture 5" descr="C:\Users\user\Desktop\золотая рыбка\DSC_03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995936" cy="5993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3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1567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691680" y="188640"/>
            <a:ext cx="7200800" cy="93610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объемная работа с шерстью: моделирование простейших деталей</a:t>
            </a:r>
            <a:endParaRPr lang="ru-RU" sz="2400" dirty="0"/>
          </a:p>
        </p:txBody>
      </p:sp>
      <p:pic>
        <p:nvPicPr>
          <p:cNvPr id="39939" name="Picture 3" descr="C:\Users\user\Desktop\фото детей\SAM_24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71184" cy="529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C:\Users\user\Desktop\фото детей\SAM_2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058" y="1412776"/>
            <a:ext cx="3863172" cy="515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413</Words>
  <Application>Microsoft Office PowerPoint</Application>
  <PresentationFormat>Экран (4:3)</PresentationFormat>
  <Paragraphs>53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2015-08-10T01:05:02Z</dcterms:created>
  <dcterms:modified xsi:type="dcterms:W3CDTF">2015-09-03T00:02:46Z</dcterms:modified>
</cp:coreProperties>
</file>