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HKTPzuTDOgU/VN-IrQmQ4jI/AAAAAAAAAGY/wThKzk6f79E/s1600/IMG_20150118_195913_41%5B1%5D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Georgia" pitchFamily="18" charset="0"/>
              </a:rPr>
              <a:t>Совместные игры </a:t>
            </a:r>
            <a:r>
              <a:rPr lang="ru-RU" sz="72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Georgia" pitchFamily="18" charset="0"/>
              </a:rPr>
              <a:t>Детей и родителей!</a:t>
            </a:r>
            <a:endParaRPr lang="ru-RU" sz="72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 advTm="1741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36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«Игра – это огромное светлое окно, через который духовный мир ребенка вливается живительный поток представлений, понятий об окружающем мире».                                                         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В.А.Сухомлинский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4578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940407"/>
            <a:ext cx="4357686" cy="2917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678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Georgia" pitchFamily="18" charset="0"/>
              </a:rPr>
              <a:t>Как мы играем дома</a:t>
            </a:r>
            <a:endParaRPr lang="ru-RU" sz="5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7" name="Содержимое 6" descr="IMG-20150101-WA0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000240"/>
            <a:ext cx="1915837" cy="2389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не игра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480" y="2071678"/>
            <a:ext cx="285752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2014-10-29 22.22.56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929198"/>
            <a:ext cx="2571734" cy="1928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IMG_67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4768462"/>
            <a:ext cx="2786050" cy="2089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DSCN05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1285860"/>
            <a:ext cx="2643174" cy="1982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DSCN057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0364" y="3893323"/>
            <a:ext cx="2714644" cy="2035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6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6858000"/>
          </a:xfrm>
        </p:spPr>
        <p:txBody>
          <a:bodyPr>
            <a:normAutofit/>
          </a:bodyPr>
          <a:lstStyle/>
          <a:p>
            <a:r>
              <a:rPr lang="ru-RU" sz="1600" b="1" i="1" dirty="0" smtClean="0"/>
              <a:t>Путилова </a:t>
            </a:r>
            <a:r>
              <a:rPr lang="ru-RU" sz="1600" b="1" i="1" dirty="0" smtClean="0"/>
              <a:t>Женя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Почему я люблю играть в развивающие игры?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В </a:t>
            </a:r>
            <a:r>
              <a:rPr lang="ru-RU" sz="1600" b="1" i="1" dirty="0" smtClean="0"/>
              <a:t>первых – это интересно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v</a:t>
            </a:r>
            <a:r>
              <a:rPr lang="ru-RU" sz="1600" b="1" i="1" dirty="0" err="1" smtClean="0"/>
              <a:t>Во</a:t>
            </a:r>
            <a:r>
              <a:rPr lang="ru-RU" sz="1600" b="1" i="1" dirty="0" smtClean="0"/>
              <a:t> вторых  - требует логического мышления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v</a:t>
            </a:r>
            <a:r>
              <a:rPr lang="ru-RU" sz="1600" b="1" i="1" dirty="0" err="1" smtClean="0"/>
              <a:t>В</a:t>
            </a:r>
            <a:r>
              <a:rPr lang="ru-RU" sz="1600" b="1" i="1" dirty="0" smtClean="0"/>
              <a:t> третьих можно фантазировать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   Особенно, я люблю складывать мозаику, Собирать </a:t>
            </a:r>
            <a:r>
              <a:rPr lang="ru-RU" sz="1600" b="1" i="1" dirty="0" err="1" smtClean="0"/>
              <a:t>пазлы</a:t>
            </a:r>
            <a:r>
              <a:rPr lang="ru-RU" sz="1600" b="1" i="1" dirty="0" smtClean="0"/>
              <a:t>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 складывать конструктор и, конечно же, рисовать красками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.</a:t>
            </a:r>
            <a:r>
              <a:rPr lang="ru-RU" sz="1600" b="1" i="1" dirty="0" smtClean="0"/>
              <a:t>  Я очень люблю, когда мне подсказывает мама, как лучше сделать в 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процессе </a:t>
            </a:r>
            <a:r>
              <a:rPr lang="ru-RU" sz="1600" b="1" i="1" dirty="0" smtClean="0"/>
              <a:t>игры.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Это </a:t>
            </a:r>
            <a:r>
              <a:rPr lang="ru-RU" sz="1600" b="1" i="1" dirty="0" smtClean="0"/>
              <a:t>очень увлекает и развивает мышление.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Почему </a:t>
            </a:r>
            <a:r>
              <a:rPr lang="ru-RU" sz="1600" b="1" i="1" dirty="0" smtClean="0"/>
              <a:t>я не испытываю большого интереса к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мягким </a:t>
            </a:r>
            <a:r>
              <a:rPr lang="ru-RU" sz="1600" b="1" i="1" dirty="0" smtClean="0"/>
              <a:t>игрушкам?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Скучно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</a:t>
            </a:r>
            <a:r>
              <a:rPr lang="ru-RU" sz="1600" b="1" i="1" dirty="0" smtClean="0"/>
              <a:t>ромоздко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v</a:t>
            </a:r>
            <a:r>
              <a:rPr lang="ru-RU" sz="1600" b="1" i="1" dirty="0" err="1" smtClean="0"/>
              <a:t>Быстро</a:t>
            </a:r>
            <a:r>
              <a:rPr lang="ru-RU" sz="1600" b="1" i="1" dirty="0" smtClean="0"/>
              <a:t> надоедает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Конечно </a:t>
            </a:r>
            <a:r>
              <a:rPr lang="ru-RU" sz="1600" b="1" i="1" dirty="0" smtClean="0"/>
              <a:t>же, я люблю играть, но с одним условием, если у меня будет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 интерес к игре. Мягкие игрушки занимают много места, их не удобно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передвигать </a:t>
            </a:r>
            <a:r>
              <a:rPr lang="ru-RU" sz="1600" b="1" i="1" dirty="0" smtClean="0"/>
              <a:t>с места на место . Может когда я подрасту, я стану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больше </a:t>
            </a:r>
            <a:r>
              <a:rPr lang="ru-RU" sz="1600" b="1" i="1" dirty="0" smtClean="0"/>
              <a:t>играть такими игрушками.</a:t>
            </a: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6248" y="357166"/>
            <a:ext cx="4857752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8700" tIns="45720" rIns="15870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&quot;serif&quot;"/>
                <a:cs typeface="Times New Roman" pitchFamily="18" charset="0"/>
              </a:rPr>
              <a:t>Зотова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&quot;serif&quot;"/>
                <a:cs typeface="Times New Roman" pitchFamily="18" charset="0"/>
              </a:rPr>
              <a:t>Снежана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Times New Roman" pitchFamily="18" charset="0"/>
              </a:rPr>
              <a:t>Как мы играем  с дочкой.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Все дети очень любят рисовать, гулять, </a:t>
            </a:r>
            <a:endParaRPr kumimoji="0" lang="ru-RU" sz="15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играть. Однажды я показала своей дочке игру под </a:t>
            </a:r>
            <a:endParaRPr kumimoji="0" lang="ru-RU" sz="15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названием «Шалаш». В эту увлекательную игру, я </a:t>
            </a:r>
            <a:endParaRPr kumimoji="0" lang="ru-RU" sz="15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играла в детстве, с братом и сестрой. Современные </a:t>
            </a:r>
            <a:endParaRPr kumimoji="0" lang="ru-RU" sz="15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детки не  многие знают такую игру. Ведь  в нашем мире </a:t>
            </a:r>
            <a:endParaRPr kumimoji="0" lang="ru-RU" sz="15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чуркой поставили  несколько стульев, затем накрыли их </a:t>
            </a:r>
            <a:endParaRPr kumimoji="0" lang="ru-RU" sz="15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простынями. Постелили их простынями. Постелили на</a:t>
            </a:r>
            <a:endParaRPr kumimoji="0" lang="ru-RU" sz="15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пол плед, и получился настоящий «Шалаш», как в моем </a:t>
            </a:r>
            <a:endParaRPr kumimoji="0" lang="ru-RU" sz="15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детстве.</a:t>
            </a:r>
            <a:endParaRPr kumimoji="0" lang="ru-RU" sz="15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 Дочке эта игра очень понравилась. Она принесла  в</a:t>
            </a:r>
            <a:endParaRPr kumimoji="0" lang="ru-RU" sz="15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«шалаш» все свои игрушки. </a:t>
            </a:r>
            <a:r>
              <a:rPr kumimoji="0" lang="ru-RU" sz="15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Снежана</a:t>
            </a:r>
            <a:r>
              <a:rPr kumimoji="0" lang="ru-RU" sz="15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играла и была</a:t>
            </a:r>
            <a:endParaRPr kumimoji="0" lang="ru-RU" sz="15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довольна нашей «стройкой». А вечером ей хотелось</a:t>
            </a:r>
            <a:endParaRPr lang="ru-RU" sz="1500" b="1" dirty="0" smtClean="0"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ночевать именно там. Но мы, поговорив с дочкой,</a:t>
            </a:r>
            <a:endParaRPr kumimoji="0" lang="ru-RU" sz="15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 решили, что в шалашике будет спать ее любимый зайка.</a:t>
            </a:r>
            <a:endParaRPr kumimoji="0" lang="ru-RU" sz="15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Я очень рада, что ребенку понравилась игра моего </a:t>
            </a:r>
            <a:endParaRPr kumimoji="0" lang="ru-RU" sz="15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  <a:hlinkClick r:id="rId3"/>
              </a:rPr>
              <a:t>  </a:t>
            </a:r>
            <a:r>
              <a:rPr kumimoji="0" lang="ru-RU" sz="15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детства. Теперь мы строим «шалаш» каждый день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Tm="19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замещающего воспитателя</a:t>
            </a:r>
            <a:endParaRPr lang="ru-RU" dirty="0"/>
          </a:p>
        </p:txBody>
      </p:sp>
      <p:pic>
        <p:nvPicPr>
          <p:cNvPr id="4" name="Содержимое 3" descr="DSC0038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48485" y="1428736"/>
            <a:ext cx="2095516" cy="1571636"/>
          </a:xfrm>
        </p:spPr>
      </p:pic>
      <p:pic>
        <p:nvPicPr>
          <p:cNvPr id="5" name="Рисунок 4" descr="DSC003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000372"/>
            <a:ext cx="2190766" cy="1643074"/>
          </a:xfrm>
          <a:prstGeom prst="rect">
            <a:avLst/>
          </a:prstGeom>
        </p:spPr>
      </p:pic>
      <p:pic>
        <p:nvPicPr>
          <p:cNvPr id="6" name="Рисунок 5" descr="DSC003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1357298"/>
            <a:ext cx="2190766" cy="1643074"/>
          </a:xfrm>
          <a:prstGeom prst="rect">
            <a:avLst/>
          </a:prstGeom>
        </p:spPr>
      </p:pic>
      <p:pic>
        <p:nvPicPr>
          <p:cNvPr id="7" name="Рисунок 6" descr="DSC004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93" y="3000372"/>
            <a:ext cx="2190766" cy="1643074"/>
          </a:xfrm>
          <a:prstGeom prst="rect">
            <a:avLst/>
          </a:prstGeom>
        </p:spPr>
      </p:pic>
      <p:pic>
        <p:nvPicPr>
          <p:cNvPr id="8" name="Рисунок 7" descr="DSC004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1339462"/>
            <a:ext cx="2214547" cy="1660910"/>
          </a:xfrm>
          <a:prstGeom prst="rect">
            <a:avLst/>
          </a:prstGeom>
        </p:spPr>
      </p:pic>
      <p:pic>
        <p:nvPicPr>
          <p:cNvPr id="9" name="Рисунок 8" descr="DSC0043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607728"/>
            <a:ext cx="2214546" cy="1660909"/>
          </a:xfrm>
          <a:prstGeom prst="rect">
            <a:avLst/>
          </a:prstGeom>
        </p:spPr>
      </p:pic>
      <p:pic>
        <p:nvPicPr>
          <p:cNvPr id="10" name="Рисунок 9" descr="DSC0044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3306" y="4643446"/>
            <a:ext cx="2190766" cy="1643074"/>
          </a:xfrm>
          <a:prstGeom prst="rect">
            <a:avLst/>
          </a:prstGeom>
        </p:spPr>
      </p:pic>
      <p:pic>
        <p:nvPicPr>
          <p:cNvPr id="11" name="Рисунок 10" descr="DSC0044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53234" y="4643446"/>
            <a:ext cx="2190766" cy="1643074"/>
          </a:xfrm>
          <a:prstGeom prst="rect">
            <a:avLst/>
          </a:prstGeom>
        </p:spPr>
      </p:pic>
    </p:spTree>
  </p:cSld>
  <p:clrMapOvr>
    <a:masterClrMapping/>
  </p:clrMapOvr>
  <p:transition advTm="49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Совместная работа уголок ПДД</a:t>
            </a:r>
            <a:endParaRPr lang="ru-RU" dirty="0"/>
          </a:p>
        </p:txBody>
      </p:sp>
      <p:pic>
        <p:nvPicPr>
          <p:cNvPr id="5" name="Рисунок 4" descr="DSC00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8041" y="1142984"/>
            <a:ext cx="3885959" cy="2914469"/>
          </a:xfrm>
          <a:prstGeom prst="rect">
            <a:avLst/>
          </a:prstGeom>
        </p:spPr>
      </p:pic>
      <p:pic>
        <p:nvPicPr>
          <p:cNvPr id="6" name="Рисунок 5" descr="DSC001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14422"/>
            <a:ext cx="3766894" cy="2825171"/>
          </a:xfrm>
          <a:prstGeom prst="rect">
            <a:avLst/>
          </a:prstGeom>
        </p:spPr>
      </p:pic>
      <p:pic>
        <p:nvPicPr>
          <p:cNvPr id="8" name="Рисунок 7" descr="DSC004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4107638"/>
            <a:ext cx="3667151" cy="2750362"/>
          </a:xfrm>
          <a:prstGeom prst="rect">
            <a:avLst/>
          </a:prstGeom>
        </p:spPr>
      </p:pic>
    </p:spTree>
  </p:cSld>
  <p:clrMapOvr>
    <a:masterClrMapping/>
  </p:clrMapOvr>
  <p:transition advTm="1413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Georgia" pitchFamily="18" charset="0"/>
              </a:rPr>
              <a:t>Я дарю тебе словечко</a:t>
            </a:r>
            <a:endParaRPr lang="ru-RU" sz="60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7" name="Рисунок 6" descr="DSC009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18443">
            <a:off x="549894" y="1975435"/>
            <a:ext cx="2514557" cy="1714876"/>
          </a:xfrm>
          <a:prstGeom prst="rect">
            <a:avLst/>
          </a:prstGeom>
        </p:spPr>
      </p:pic>
      <p:pic>
        <p:nvPicPr>
          <p:cNvPr id="8" name="Рисунок 7" descr="DSC009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786058"/>
            <a:ext cx="2804916" cy="2143140"/>
          </a:xfrm>
          <a:prstGeom prst="rect">
            <a:avLst/>
          </a:prstGeom>
        </p:spPr>
      </p:pic>
      <p:pic>
        <p:nvPicPr>
          <p:cNvPr id="9" name="Рисунок 8" descr="DSC009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305611">
            <a:off x="6279359" y="2100614"/>
            <a:ext cx="2293256" cy="1695717"/>
          </a:xfrm>
          <a:prstGeom prst="rect">
            <a:avLst/>
          </a:prstGeom>
        </p:spPr>
      </p:pic>
    </p:spTree>
  </p:cSld>
  <p:clrMapOvr>
    <a:masterClrMapping/>
  </p:clrMapOvr>
  <p:transition advTm="778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00024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7030A0"/>
                </a:solidFill>
                <a:latin typeface="Monotype Corsiva" pitchFamily="66" charset="0"/>
              </a:rPr>
              <a:t>Спасибо </a:t>
            </a:r>
            <a:r>
              <a:rPr lang="ru-RU" sz="6600" b="1" i="1" dirty="0" smtClean="0">
                <a:solidFill>
                  <a:srgbClr val="7030A0"/>
                </a:solidFill>
                <a:latin typeface="Monotype Corsiva" pitchFamily="66" charset="0"/>
              </a:rPr>
              <a:t>за </a:t>
            </a:r>
            <a:r>
              <a:rPr lang="ru-RU" sz="6600" b="1" i="1" dirty="0" smtClean="0">
                <a:solidFill>
                  <a:srgbClr val="7030A0"/>
                </a:solidFill>
                <a:latin typeface="Monotype Corsiva" pitchFamily="66" charset="0"/>
              </a:rPr>
              <a:t>внимание!</a:t>
            </a:r>
            <a:endParaRPr lang="ru-RU" sz="6600" b="1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raq-4ever138298629679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857364"/>
            <a:ext cx="5874325" cy="440574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advTm="784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52</Words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Совместные игры      Детей и родителей!</vt:lpstr>
      <vt:lpstr>«Игра – это огромное светлое окно, через который духовный мир ребенка вливается живительный поток представлений, понятий об окружающем мире».                                                                          В.А.Сухомлинский </vt:lpstr>
      <vt:lpstr>Как мы играем дома</vt:lpstr>
      <vt:lpstr>Путилова Женя Почему я люблю играть в развивающие игры? В первых – это интересно vВо вторых  - требует логического мышления vВ третьих можно фантазировать    Особенно, я люблю складывать мозаику, Собирать пазлы,  складывать конструктор и, конечно же, рисовать красками .  Я очень люблю, когда мне подсказывает мама, как лучше сделать в  процессе игры. Это очень увлекает и развивает мышление. Почему я не испытываю большого интереса к  мягким игрушкам? Скучно  Громоздко vБыстро надоедает Конечно же, я люблю играть, но с одним условием, если у меня будет  интерес к игре. Мягкие игрушки занимают много места, их не удобно  передвигать с места на место . Может когда я подрасту, я стану  больше играть такими игрушками. </vt:lpstr>
      <vt:lpstr>День замещающего воспитателя</vt:lpstr>
      <vt:lpstr>Совместная работа уголок ПДД</vt:lpstr>
      <vt:lpstr>Я дарю тебе словечко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ИГРАЕМ</dc:title>
  <dc:creator>User</dc:creator>
  <cp:lastModifiedBy>User</cp:lastModifiedBy>
  <cp:revision>32</cp:revision>
  <dcterms:created xsi:type="dcterms:W3CDTF">2015-03-18T12:19:11Z</dcterms:created>
  <dcterms:modified xsi:type="dcterms:W3CDTF">2015-03-24T17:22:14Z</dcterms:modified>
</cp:coreProperties>
</file>