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9" r:id="rId4"/>
    <p:sldId id="260" r:id="rId5"/>
    <p:sldId id="261" r:id="rId6"/>
    <p:sldId id="262" r:id="rId7"/>
    <p:sldId id="263" r:id="rId8"/>
    <p:sldId id="272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86092" autoAdjust="0"/>
  </p:normalViewPr>
  <p:slideViewPr>
    <p:cSldViewPr>
      <p:cViewPr varScale="1">
        <p:scale>
          <a:sx n="74" d="100"/>
          <a:sy n="74" d="100"/>
        </p:scale>
        <p:origin x="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71448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  <a:latin typeface="Segoe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8727" y="2906713"/>
            <a:ext cx="706598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419204" y="4419600"/>
            <a:ext cx="7115196" cy="1143000"/>
          </a:xfrm>
        </p:spPr>
        <p:txBody>
          <a:bodyPr anchor="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04" y="1600200"/>
            <a:ext cx="352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404" y="1600200"/>
            <a:ext cx="352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9504" y="1535113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9504" y="2174875"/>
            <a:ext cx="3528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7404" y="1535113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7404" y="2174875"/>
            <a:ext cx="3528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04" y="1600200"/>
            <a:ext cx="71151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83453-07CD-4C03-9425-31D384EE36B5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Segoe Prin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2638646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Собрание-практикум</a:t>
            </a:r>
            <a:br>
              <a:rPr lang="ru-RU" sz="4400" b="1" dirty="0" smtClean="0"/>
            </a:br>
            <a:r>
              <a:rPr lang="ru-RU" sz="4400" b="1" dirty="0" smtClean="0"/>
              <a:t>«Связь мелкой моторики с речью ребенка» </a:t>
            </a:r>
            <a:endParaRPr lang="ru-RU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5301208"/>
            <a:ext cx="6400800" cy="1008112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Подготовила: </a:t>
            </a:r>
          </a:p>
          <a:p>
            <a:pPr algn="r"/>
            <a:r>
              <a:rPr lang="ru-RU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старший воспитатель </a:t>
            </a:r>
          </a:p>
          <a:p>
            <a:pPr algn="r"/>
            <a:r>
              <a:rPr lang="ru-RU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Гордеева Ю.И.</a:t>
            </a:r>
            <a:endParaRPr lang="ru-RU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Игры со счетными палочками и соломинками: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0470" y="1700808"/>
            <a:ext cx="2286000" cy="20002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8564" y="3356992"/>
            <a:ext cx="2581275" cy="17716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0192" y="4581128"/>
            <a:ext cx="256222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969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Игры с бумагой: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7" y="1402936"/>
            <a:ext cx="2907415" cy="28181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9466" y="3507961"/>
            <a:ext cx="4039953" cy="277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253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49817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Развитие мелкой моторики за домашними делами: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1026" name="Picture 2" descr="C:\Users\User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1484784"/>
            <a:ext cx="2615331" cy="1728192"/>
          </a:xfrm>
          <a:prstGeom prst="rect">
            <a:avLst/>
          </a:prstGeom>
          <a:noFill/>
        </p:spPr>
      </p:pic>
      <p:pic>
        <p:nvPicPr>
          <p:cNvPr id="1027" name="Picture 3" descr="C:\Users\User\Desktop\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1268" y="3284984"/>
            <a:ext cx="2505878" cy="1872208"/>
          </a:xfrm>
          <a:prstGeom prst="rect">
            <a:avLst/>
          </a:prstGeom>
          <a:noFill/>
        </p:spPr>
      </p:pic>
      <p:pic>
        <p:nvPicPr>
          <p:cNvPr id="1028" name="Picture 4" descr="C:\Users\User\Desktop\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4771587"/>
            <a:ext cx="2664296" cy="1767135"/>
          </a:xfrm>
          <a:prstGeom prst="rect">
            <a:avLst/>
          </a:prstGeom>
          <a:noFill/>
        </p:spPr>
      </p:pic>
      <p:pic>
        <p:nvPicPr>
          <p:cNvPr id="1029" name="Picture 5" descr="C:\Users\User\Desktop\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199" y="2780928"/>
            <a:ext cx="2621149" cy="19583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8838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Лепка из пластилина и соленого теста: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3688" y="1916832"/>
            <a:ext cx="2746591" cy="1944216"/>
          </a:xfrm>
          <a:prstGeom prst="rect">
            <a:avLst/>
          </a:prstGeom>
        </p:spPr>
      </p:pic>
      <p:pic>
        <p:nvPicPr>
          <p:cNvPr id="2050" name="Picture 2" descr="C:\Users\User\Desktop\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4077072"/>
            <a:ext cx="2448272" cy="2448272"/>
          </a:xfrm>
          <a:prstGeom prst="rect">
            <a:avLst/>
          </a:prstGeom>
          <a:noFill/>
        </p:spPr>
      </p:pic>
      <p:pic>
        <p:nvPicPr>
          <p:cNvPr id="2051" name="Picture 3" descr="C:\Users\User\Desktop\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1916832"/>
            <a:ext cx="2781724" cy="1944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4039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2134590"/>
          </a:xfrm>
        </p:spPr>
        <p:txBody>
          <a:bodyPr/>
          <a:lstStyle/>
          <a:p>
            <a:r>
              <a:rPr lang="ru-RU" sz="4000" b="1" dirty="0" smtClean="0"/>
              <a:t>СПАСИБО 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Segoe Print" panose="02000600000000000000" pitchFamily="2" charset="0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2402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32556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«Речь ребенка находится на кончиках пальцев» </a:t>
            </a:r>
            <a:br>
              <a:rPr lang="ru-RU" b="1" dirty="0" smtClean="0"/>
            </a:br>
            <a:r>
              <a:rPr lang="ru-RU" b="1" dirty="0" smtClean="0"/>
              <a:t>В.А. Сухомлинский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35125" y="1600200"/>
            <a:ext cx="7115196" cy="4525963"/>
          </a:xfrm>
        </p:spPr>
        <p:txBody>
          <a:bodyPr/>
          <a:lstStyle/>
          <a:p>
            <a:pPr marL="0" indent="0" algn="r"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Segoe Print" panose="02000600000000000000" pitchFamily="2" charset="0"/>
            </a:endParaRPr>
          </a:p>
          <a:p>
            <a:pPr marL="0" indent="0" algn="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Segoe Print" panose="02000600000000000000" pitchFamily="2" charset="0"/>
              </a:rPr>
              <a:t>«Рука – это своего рода внешний мозг»</a:t>
            </a:r>
          </a:p>
          <a:p>
            <a:pPr marL="0" indent="0" algn="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Segoe Print" panose="02000600000000000000" pitchFamily="2" charset="0"/>
              </a:rPr>
              <a:t>Э. Кант</a:t>
            </a:r>
          </a:p>
          <a:p>
            <a:pPr marL="0" indent="0" algn="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Segoe Print" panose="02000600000000000000" pitchFamily="2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Print" panose="02000600000000000000" pitchFamily="2" charset="0"/>
              </a:rPr>
              <a:t>«Рука – это инструмент инструментов»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Segoe Print" panose="02000600000000000000" pitchFamily="2" charset="0"/>
              </a:rPr>
              <a:t>Аристотель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Segoe Print" panose="0200060000000000000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2290266"/>
          </a:xfrm>
        </p:spPr>
        <p:txBody>
          <a:bodyPr>
            <a:noAutofit/>
          </a:bodyPr>
          <a:lstStyle/>
          <a:p>
            <a:r>
              <a:rPr lang="ru-RU" b="1" dirty="0"/>
              <a:t>Практические </a:t>
            </a:r>
            <a:r>
              <a:rPr lang="ru-RU" b="1" dirty="0" smtClean="0"/>
              <a:t>упражнения и  советы по развитию  </a:t>
            </a:r>
            <a:r>
              <a:rPr lang="ru-RU" b="1" dirty="0"/>
              <a:t>мелкой </a:t>
            </a:r>
            <a:r>
              <a:rPr lang="ru-RU" b="1" dirty="0" smtClean="0"/>
              <a:t>моторики для родителей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4946" y="2852936"/>
            <a:ext cx="4608512" cy="330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027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0192" y="4653136"/>
            <a:ext cx="2533650" cy="18097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9273" y="3767795"/>
            <a:ext cx="2533650" cy="18002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538661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Пальчиковая гимнастика:</a:t>
            </a:r>
            <a:br>
              <a:rPr lang="ru-RU" b="1" dirty="0" smtClean="0"/>
            </a:br>
            <a:r>
              <a:rPr lang="ru-RU" b="1" dirty="0" smtClean="0"/>
              <a:t>- Сорока-белобока;</a:t>
            </a:r>
            <a:br>
              <a:rPr lang="ru-RU" b="1" dirty="0" smtClean="0"/>
            </a:br>
            <a:r>
              <a:rPr lang="ru-RU" b="1" dirty="0" smtClean="0"/>
              <a:t>-Этот пальчик дедушка;</a:t>
            </a:r>
            <a:br>
              <a:rPr lang="ru-RU" b="1" dirty="0" smtClean="0"/>
            </a:br>
            <a:r>
              <a:rPr lang="ru-RU" b="1" dirty="0" smtClean="0"/>
              <a:t>- Мы капусту солим и т.д.</a:t>
            </a:r>
            <a:br>
              <a:rPr lang="ru-RU" b="1" dirty="0" smtClean="0"/>
            </a:br>
            <a:r>
              <a:rPr lang="ru-RU" sz="2700" dirty="0"/>
              <a:t>Игры с пальчиками способствуют формированию мелкой моторики у малышей, развивают речь, концентрируют внимание, способствуют умственному развитию, дают представление об окружающем мире и основу для развития творческого представления.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1699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Игры с крупами и природным материалом: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9153" y="1488582"/>
            <a:ext cx="2628900" cy="17430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6583" y="4433832"/>
            <a:ext cx="2705100" cy="16859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4207" y="1566972"/>
            <a:ext cx="1809750" cy="25241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8184" y="3929938"/>
            <a:ext cx="21050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62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Игры с прищепками и шнурками: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4916" y="1628800"/>
            <a:ext cx="2466975" cy="18478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128" y="1705000"/>
            <a:ext cx="2581275" cy="17716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3678" y="4481437"/>
            <a:ext cx="2371725" cy="16287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4916" y="3976612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878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«Котенок кусается»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340768"/>
            <a:ext cx="6264696" cy="21263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Сильно кусает котенок глупыш,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Он думает это не палец, а мышь.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 я же играю с тобою, малыш,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 будешь кусаться, скажу тебе: «Кыш!»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Игры с карандашами и палочками: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0112" y="2602601"/>
            <a:ext cx="2639938" cy="352445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772816"/>
            <a:ext cx="3556972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72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Игры с пуговицами: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1604" y="1741144"/>
            <a:ext cx="2466975" cy="18478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6" y="1698249"/>
            <a:ext cx="2503165" cy="250316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4653136"/>
            <a:ext cx="4796639" cy="181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517712"/>
      </p:ext>
    </p:extLst>
  </p:cSld>
  <p:clrMapOvr>
    <a:masterClrMapping/>
  </p:clrMapOvr>
</p:sld>
</file>

<file path=ppt/theme/theme1.xml><?xml version="1.0" encoding="utf-8"?>
<a:theme xmlns:a="http://schemas.openxmlformats.org/drawingml/2006/main" name="MS_RU_RU_6_8March_StylishFlowersOnWhite_2007v_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419A8E1-C6EB-4260-AC68-A497561CCE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сo стилизованными цветами</Template>
  <TotalTime>67</TotalTime>
  <Words>138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Comic Sans MS</vt:lpstr>
      <vt:lpstr>Segoe</vt:lpstr>
      <vt:lpstr>Segoe Light</vt:lpstr>
      <vt:lpstr>Segoe Print</vt:lpstr>
      <vt:lpstr>MS_RU_RU_6_8March_StylishFlowersOnWhite_2007v_Russia</vt:lpstr>
      <vt:lpstr>Собрание-практикум «Связь мелкой моторики с речью ребенка» </vt:lpstr>
      <vt:lpstr>«Речь ребенка находится на кончиках пальцев»  В.А. Сухомлинский</vt:lpstr>
      <vt:lpstr>Практические упражнения и  советы по развитию  мелкой моторики для родителей</vt:lpstr>
      <vt:lpstr>Пальчиковая гимнастика: - Сорока-белобока; -Этот пальчик дедушка; - Мы капусту солим и т.д. Игры с пальчиками способствуют формированию мелкой моторики у малышей, развивают речь, концентрируют внимание, способствуют умственному развитию, дают представление об окружающем мире и основу для развития творческого представления.  </vt:lpstr>
      <vt:lpstr>Игры с крупами и природным материалом:</vt:lpstr>
      <vt:lpstr>Игры с прищепками и шнурками:</vt:lpstr>
      <vt:lpstr>«Котенок кусается»</vt:lpstr>
      <vt:lpstr>Игры с карандашами и палочками:</vt:lpstr>
      <vt:lpstr>Игры с пуговицами:</vt:lpstr>
      <vt:lpstr>Игры со счетными палочками и соломинками:</vt:lpstr>
      <vt:lpstr>Игры с бумагой:</vt:lpstr>
      <vt:lpstr>Развитие мелкой моторики за домашними делами: </vt:lpstr>
      <vt:lpstr>Лепка из пластилина и соленого теста:</vt:lpstr>
      <vt:lpstr>СПАСИБО ЗА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Собрание-практикум «Связь мелкой моторики с речью ребенка»</dc:title>
  <dc:subject>Шаблон оформления</dc:subject>
  <dc:creator>NIK</dc:creator>
  <cp:keywords/>
  <dc:description>Корпорация Майкрософт
Шаблон оформления</dc:description>
  <cp:lastModifiedBy>Юна Владимировна</cp:lastModifiedBy>
  <cp:revision>11</cp:revision>
  <dcterms:created xsi:type="dcterms:W3CDTF">2015-04-26T15:55:15Z</dcterms:created>
  <dcterms:modified xsi:type="dcterms:W3CDTF">2015-09-03T16:14:18Z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TC103899619990</vt:lpwstr>
  </property>
</Properties>
</file>