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CC"/>
    <a:srgbClr val="9ED6F8"/>
    <a:srgbClr val="FCF83E"/>
    <a:srgbClr val="FF1111"/>
    <a:srgbClr val="640000"/>
    <a:srgbClr val="800000"/>
    <a:srgbClr val="FF82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C27F-B6D3-49CF-8444-0D9E151F5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12AF-2FA6-400D-B34F-0AE4AC441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2485-3754-46AA-93E1-D9F47408F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49A71B-2F08-4CCA-A65F-B74F1F762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0829E-F2E1-4FF4-A586-5AB0C3EED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6257-C8EC-4240-A5CA-81D0B1BDE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8C40-A63B-4944-AD34-2B1F16D11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B5C19D-246E-4879-8E14-16F04C2AD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33AC-5D71-4F70-A51E-2825662EE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DC1953-C652-40F5-9B89-2B2ED7490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71E55D-4DB4-44FA-A396-27E7A9B63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C71BC2-C8C3-469A-AC38-27995F94D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1" r:id="rId4"/>
    <p:sldLayoutId id="2147483802" r:id="rId5"/>
    <p:sldLayoutId id="2147483809" r:id="rId6"/>
    <p:sldLayoutId id="2147483803" r:id="rId7"/>
    <p:sldLayoutId id="2147483810" r:id="rId8"/>
    <p:sldLayoutId id="2147483811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5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1928813"/>
            <a:ext cx="8640762" cy="2286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Приспособления растений </a:t>
            </a:r>
            <a:r>
              <a:rPr lang="ru-RU" sz="3600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окружающей среде</a:t>
            </a:r>
            <a:br>
              <a:rPr lang="ru-RU" sz="3600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rgbClr val="64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63" y="4000500"/>
            <a:ext cx="4857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cap="small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педагог дополнительного образования</a:t>
            </a:r>
            <a:br>
              <a:rPr lang="ru-RU" b="1" cap="small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b="1" cap="small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Халина А.М.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Mcy;&amp;ocy;&amp;jcy; &amp;Mcy;&amp;icy;&amp;rcy;@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500570"/>
            <a:ext cx="16764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Vcy;&amp;icy;&amp;rcy;&amp;tcy;&amp;ucy;&amp;acy;&amp;lcy;&amp;softcy;&amp;ncy;&amp;acy;&amp;yacy; &amp;scy;&amp;vcy;&amp;acy;&amp;dcy;&amp;softcy;&amp;bcy;&amp;acy; - &amp;Scy;&amp;tcy;&amp;rcy;&amp;acy;&amp;ncy;&amp;icy;&amp;tscy;&amp;acy; 194 - &amp;Fcy;&amp;ocy;&amp;rcy;&amp;ucy;&amp;mcy; &quot;Forex Club&quot; / &amp;Ncy;&amp;ie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43380"/>
            <a:ext cx="16764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Dcy;&amp;rcy;&amp;ocy;&amp;kcy; &amp;bcy;&amp;iecy;&amp;lcy;&amp;ocy;&amp;vcy;&amp;acy;&amp;tcy;&amp;ycy;&amp;jcy; - Genista albida - &amp;Icy;&amp;zcy;&amp;ocy;&amp;bcy;&amp;rcy;&amp;acy;&amp;zhcy;&amp;iecy;&amp;ncy;&amp;icy;&amp;iecy; &amp;rcy;&amp;acy;&amp;scy;&amp;tcy;&amp;iecy;&amp;ncy;&amp;icy;&amp;yacy; - &amp;Pcy;&amp;lcy;&amp;acy;&amp;ncy;&amp;tcy;&amp;acy;&amp;rcy;&amp;icy;&amp;ucy;&amp;m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178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429000"/>
            <a:ext cx="31765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Опушенные листья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&quot;&amp;Bcy;&amp;IEcy;&amp;Lcy;&amp;Acy;&amp;YAcy; &amp;Scy;&amp;Mcy;&amp;IEcy;&amp;Rcy;&amp;Tcy;&amp;SOFTcy;&quot; &amp;Icy; &amp;IEcy;&amp;IEcy; &quot;&amp;Scy;&amp;Vcy;&amp;Icy;&amp;Tcy;&amp;A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75" y="3500438"/>
            <a:ext cx="20574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Яркие цвета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6" descr="&amp;Rcy;&amp;ocy;&amp;dcy;&amp;icy;&amp;ocy;&amp;lcy;&amp;acy; &amp;rcy;&amp;ocy;&amp;zcy;&amp;ocy;&amp;vcy;&amp;acy;&amp;yacy; (&amp;zcy;&amp;ocy;&amp;lcy;&amp;ocy;&amp;tcy;&amp;ocy;&amp;jcy; &amp;kcy;&amp;ocy;&amp;rcy;&amp;iecy;&amp;ncy;&amp;softcy;) &quot; &amp;Pcy;&amp;ocy;&amp;khcy;&amp;ucy;&amp;dcy;&amp;iecy;&amp;tcy;&amp;softcy; &amp;lcy;&amp;iecy;&amp;gcy;&amp;kcy;&amp;ocy;. &amp;CHcy;&amp;icy;&amp;tcy;&amp;acy;&amp;jcy;, &amp;ocy;&amp;bcy;&amp;shchcy;&amp;acy;&amp;jcy;&amp;scy;&amp;yacy;, &amp;dcy;&amp;iecy;&amp;lcy;&amp;icy;&amp;scy;&amp;softcy; &amp;ocy;&amp;pcy;&amp;ycy;&amp;tcy;&amp;ocy;&amp;mcy;. &amp;Vcy;&amp;mcy;&amp;iecy;&amp;scy;&amp;tcy;&amp;iecy; &amp;Pcy;&amp;Ocy;&amp;KHcy;&amp;Ucy;&amp;Dcy;&amp;IEcy;&amp;IEcy;&amp;Mcy;!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38" y="3911600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786313"/>
            <a:ext cx="484505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Мощная корневая система,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способность расти на бедной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почве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Bcy;&amp;acy;&amp;jcy;&amp;kcy;&amp;acy;&amp;lcy;, &amp;Tcy;&amp;acy;&amp;zhcy;&amp;iecy;&amp;rcy;&amp;acy;&amp;ncy;&amp;scy;&amp;kcy;&amp;icy;&amp;iecy; &amp;scy;&amp;tcy;&amp;iecy;&amp;pcy;&amp;icy;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429132"/>
            <a:ext cx="16764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крупка дубра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938"/>
            <a:ext cx="3911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944813"/>
            <a:ext cx="404336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Крупка дубравная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опушенными листьями</a:t>
            </a:r>
          </a:p>
        </p:txBody>
      </p:sp>
      <p:pic>
        <p:nvPicPr>
          <p:cNvPr id="21509" name="Picture 5" descr="http://biofile.ru/pic/kate-im-ras2-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4175125"/>
            <a:ext cx="35766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40425" y="3832225"/>
            <a:ext cx="30845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Узкие, мелкие листья</a:t>
            </a:r>
          </a:p>
        </p:txBody>
      </p:sp>
      <p:pic>
        <p:nvPicPr>
          <p:cNvPr id="21511" name="Picture 7" descr="http://www.plantarium.ru/dat/plants/2/243/63243_a7e73f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78275" y="0"/>
            <a:ext cx="29257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94513" y="836613"/>
            <a:ext cx="22494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Василек с восковым налетом на листьях</a:t>
            </a:r>
          </a:p>
        </p:txBody>
      </p:sp>
      <p:pic>
        <p:nvPicPr>
          <p:cNvPr id="21513" name="Picture 9" descr="http://travdom.ru/wp-content/uploads/2011/05/polin_lecheni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09988"/>
            <a:ext cx="34782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0975" y="6335713"/>
            <a:ext cx="3168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Бледные листья и стебли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sert Pictures Cactus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4509120"/>
            <a:ext cx="16764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nix.users.photofile.ru/photo/unix/200615637/xlarge/2072832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0"/>
            <a:ext cx="380206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2852738"/>
            <a:ext cx="2670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Юкка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коротколистная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http://supersadovod.ru/wp-content/uploads/2014/03/ma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429000"/>
            <a:ext cx="42640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67338" y="6024563"/>
            <a:ext cx="2657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Калифорнийский мак</a:t>
            </a: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588"/>
            <a:ext cx="42640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81663" y="2874963"/>
            <a:ext cx="10144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Акация</a:t>
            </a:r>
          </a:p>
        </p:txBody>
      </p:sp>
      <p:pic>
        <p:nvPicPr>
          <p:cNvPr id="23560" name="Picture 9" descr="http://intelligentplus.ru/userfiles/interesting/mexico/Chihuahuan_Desert_cacti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9088" y="3357563"/>
            <a:ext cx="380206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9088" y="6310313"/>
            <a:ext cx="4184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Шипы для уменьшения испарения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sert Pictures Cactus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333568" cy="4293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9570" name="Picture 2" descr="M:\группа НОУ Хочу знать\занятия\На конкурс Уч.М.Материалов\Приспособления растений к среде обитания\830efe50b8497b9e63d1972a0ce4f8f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04248" y="3819153"/>
            <a:ext cx="2249261" cy="2822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" name="Picture 2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4283968" y="3429000"/>
            <a:ext cx="1778976" cy="2291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2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62944" y="2498204"/>
            <a:ext cx="1550835" cy="1997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2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-2706" y="4860776"/>
            <a:ext cx="1550835" cy="1997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2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22881" y="4869573"/>
            <a:ext cx="1550835" cy="1997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2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08218" y="2826432"/>
            <a:ext cx="935782" cy="1205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2" descr="M:\группа НОУ Хочу знать\занятия\На конкурс Уч.М.Материалов\Приспособления растений к среде обитания\830efe50b8497b9e63d1972a0ce4f8fe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3851659" y="5205949"/>
            <a:ext cx="1361906" cy="1709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75" y="0"/>
            <a:ext cx="871537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80975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Викторина:</a:t>
            </a:r>
          </a:p>
          <a:p>
            <a:pPr>
              <a:tabLst>
                <a:tab pos="180975" algn="l"/>
              </a:tabLst>
              <a:defRPr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1.</a:t>
            </a:r>
            <a:r>
              <a:rPr lang="ru-RU" sz="2400" dirty="0">
                <a:latin typeface="Comic Sans MS" pitchFamily="66" charset="0"/>
              </a:rPr>
              <a:t> У этой птицы ноги и пальцы зимой покрываются длинными упругими перьями, а когти становятся плоскими. Лапы превращаются в такие широкие «снегоступы», которые не проваливаются в рыхлый снег и не замерзают на холодной заснеженной почве. </a:t>
            </a:r>
          </a:p>
          <a:p>
            <a:pPr eaLnBrk="0" hangingPunct="0">
              <a:tabLst>
                <a:tab pos="180975" algn="l"/>
              </a:tabLst>
              <a:defRPr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ru-RU" sz="2400" dirty="0">
                <a:latin typeface="Comic Sans MS" pitchFamily="66" charset="0"/>
              </a:rPr>
              <a:t>. Что позволяет кабану очень быстро и легко передвигаться по снегу? </a:t>
            </a:r>
          </a:p>
          <a:p>
            <a:pPr eaLnBrk="0" hangingPunct="0">
              <a:tabLst>
                <a:tab pos="180975" algn="l"/>
              </a:tabLst>
              <a:defRPr/>
            </a:pPr>
            <a:r>
              <a:rPr lang="ru-RU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3. Глядя на передвижения по снегу какого животного, человек изобрёл лыжи? </a:t>
            </a:r>
            <a:endParaRPr lang="ru-RU" sz="2400" dirty="0">
              <a:latin typeface="Comic Sans MS" pitchFamily="66" charset="0"/>
            </a:endParaRPr>
          </a:p>
          <a:p>
            <a:pPr eaLnBrk="0" hangingPunct="0">
              <a:tabLst>
                <a:tab pos="180975" algn="l"/>
              </a:tabLst>
              <a:defRPr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4. Кому подражает </a:t>
            </a:r>
            <a:r>
              <a:rPr lang="ru-RU" sz="2400" dirty="0" err="1">
                <a:latin typeface="Comic Sans MS" pitchFamily="66" charset="0"/>
                <a:cs typeface="Times New Roman" pitchFamily="18" charset="0"/>
              </a:rPr>
              <a:t>муха-журчалка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? </a:t>
            </a:r>
            <a:endParaRPr lang="ru-RU" sz="2400" dirty="0">
              <a:latin typeface="Comic Sans MS" pitchFamily="66" charset="0"/>
            </a:endParaRPr>
          </a:p>
          <a:p>
            <a:pPr eaLnBrk="0" hangingPunct="0">
              <a:tabLst>
                <a:tab pos="180975" algn="l"/>
              </a:tabLst>
              <a:defRPr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5. Какие приспособления к окружающей среде имеет белый медведь? </a:t>
            </a:r>
            <a:endParaRPr lang="ru-RU" sz="2400" dirty="0">
              <a:latin typeface="Comic Sans MS" pitchFamily="66" charset="0"/>
            </a:endParaRPr>
          </a:p>
          <a:p>
            <a:pPr eaLnBrk="0" hangingPunct="0">
              <a:tabLst>
                <a:tab pos="180975" algn="l"/>
              </a:tabLst>
              <a:defRPr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6. Для каких животных характерна предостерегающая окраска: заяц-беляк, тигр, божья коровка, кузнечик, хамелеон, осьминог, оса? </a:t>
            </a:r>
            <a:endParaRPr lang="ru-RU" sz="2400" dirty="0">
              <a:latin typeface="Comic Sans MS" pitchFamily="66" charset="0"/>
            </a:endParaRPr>
          </a:p>
          <a:p>
            <a:pPr eaLnBrk="0" hangingPunct="0">
              <a:tabLst>
                <a:tab pos="180975" algn="l"/>
              </a:tabLst>
              <a:defRPr/>
            </a:pPr>
            <a:r>
              <a:rPr lang="ru-RU" sz="2400" dirty="0">
                <a:latin typeface="Comic Sans MS" pitchFamily="66" charset="0"/>
                <a:cs typeface="Times New Roman" pitchFamily="18" charset="0"/>
              </a:rPr>
              <a:t>7. Приведите примеры мимикрии.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-17463"/>
            <a:ext cx="533876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sert Pictures Cactus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ungle In Hawa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429132"/>
            <a:ext cx="16764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Dcy;&amp;iecy;&amp;vcy;&amp;icy;&amp;chcy;&amp;icy;&amp;jcy; &amp;vcy;&amp;icy;&amp;ncy;&amp;ocy;&amp;gcy;&amp;rcy;&amp;acy;&amp;dcy; &amp;pcy;&amp;rcy;&amp;icy;&amp;kcy;&amp;rcy;&amp;iecy;&amp;pcy;&amp;lcy;&amp;iecy;&amp;ncy;&amp;ncy;&amp;ycy;&amp;jcy; (Parthenocissus inserta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&amp;Vcy;&amp;ocy;&amp;zcy;&amp;dcy;&amp;ucy;&amp;shcy;&amp;ncy;&amp;ycy;&amp;iecy; &amp;kcy;&amp;ocy;&amp;rcy;&amp;ncy;&amp;icy; - &amp;Kcy;&amp;acy;&amp;rcy;&amp;tcy;&amp;icy;&amp;ncy;&amp;kcy;&amp;acy; 5417/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6429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699000"/>
            <a:ext cx="16764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3000" y="3357563"/>
            <a:ext cx="29765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Воздушные корни</a:t>
            </a:r>
          </a:p>
        </p:txBody>
      </p:sp>
      <p:pic>
        <p:nvPicPr>
          <p:cNvPr id="13318" name="Picture 6" descr="&amp;TScy;&amp;vcy;&amp;iecy;&amp;tcy;&amp;ycy; &amp;Rcy;&amp;acy;&amp;scy;&amp;tcy;&amp;iecy;&amp;ncy;&amp;icy;&amp;yacy; - &amp;scy;&amp;tcy;&amp;rcy; 54 * &amp;Fcy;&amp;ocy;&amp;tcy;&amp;ocy;&amp;tcy;&amp;iecy;&amp;mcy;&amp;acy;&amp;tcy;&amp;icy;&amp;kcy;&amp;icy; : &amp;kcy;&amp;ucy;&amp;pcy;&amp;icy;&amp;tcy;&amp;softcy; &amp;rcy;&amp;iecy;&amp;pcy;&amp;rcy;&amp;ocy;&amp;dcy;&amp;ucy;&amp;kcy;&amp;tscy;&amp;icy;&amp;yucy;, &amp;kcy;&amp;ucy;&amp;pcy;&amp;icy;&amp;tcy;&amp;softcy; &amp;pcy;&amp;ocy;&amp;scy;&amp;tcy;&amp;iecy;&amp;rcy;, &amp;bcy;&amp;acy;&amp;gcy;&amp;iecy;&amp;tcy;&amp;ncy;&amp;acy;&amp;yacy; &amp;mcy;&amp;acy;&amp;scy;&amp;tcy;&amp;iecy;&amp;rcy;&amp;scy;&amp;kcy;&amp;acy;&amp;yacy;, &amp;kcy;&amp;acy;&amp;rcy;&amp;tcy;&amp;icy;&amp;ncy;&amp;ycy; - www.posterlux.r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46525"/>
            <a:ext cx="38814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3" y="5357813"/>
            <a:ext cx="27479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листья</a:t>
            </a:r>
          </a:p>
        </p:txBody>
      </p:sp>
      <p:pic>
        <p:nvPicPr>
          <p:cNvPr id="13320" name="Picture 8" descr="&amp;Ecy;&amp;pcy;&amp;icy;&amp;fcy;&amp;icy;&amp;tcy;&amp;ncy;&amp;ycy;&amp;iecy; &amp;rcy;&amp;acy;&amp;scy;&amp;tcy;&amp;iecy;&amp;ncy;&amp;icy;&amp;yacy; &quot; &amp;Icy;&amp;ncy;&amp;tcy;&amp;iecy;&amp;rcy;&amp;softcy;&amp;iecy;&amp;rcy;, &amp;dcy;&amp;icy;&amp;zcy;&amp;acy;&amp;jcy;&amp;ncy; &amp;icy;&amp;ncy;&amp;tcy;&amp;iecy;&amp;rcy;&amp;softcy;&amp;iecy;&amp;rcy;&amp;acy;, &amp;dcy;&amp;icy;&amp;zcy;&amp;acy;&amp;jcy;&amp;ncy; &amp;dcy;&amp;ocy;&amp;mcy;&amp;acy;, &amp;rcy;&amp;iecy;&amp;mcy;&amp;ocy;&amp;ncy;&amp;tcy; &amp;kcy;&amp;vcy;&amp;acy;&amp;rcy;&amp;tcy;&amp;icy;&amp;rcy;, &amp;icy;&amp;ncy;&amp;tcy;&amp;iecy;&amp;rcy;&amp;softcy;&amp;iecy;&amp;rcy;&amp;ycy; &amp;kcy;&amp;vcy;&amp;acy;&amp;rcy;&amp;tcy;&amp;icy;&amp;rcy;&amp;ycy;, &amp;Fcy;&amp;ocy;&amp;tcy;&amp;o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22913" y="0"/>
            <a:ext cx="362108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86438" y="2857500"/>
            <a:ext cx="31257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Растения-эпифиты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Scy;&amp;acy;&amp;mcy;&amp;ycy;&amp;iecy; &amp;zhcy;&amp;ucy;&amp;tcy;&amp;kcy;&amp;icy;&amp;iecy; &amp;rcy;&amp;acy;&amp;scy;&amp;tcy;&amp;iecy;&amp;ncy;&amp;icy;&amp;yacy; &amp;ncy;&amp;acy;&amp;shcy;&amp;iecy;&amp;jcy; &amp;pcy;&amp;lcy;&amp;acy;&amp;ncy;&amp;iecy;&amp;t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143380"/>
            <a:ext cx="16764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Pcy;&amp;ocy;&amp;icy;&amp;scy;&amp;kcy; &amp;ocy;&amp;bcy;&amp;ocy;&amp;iecy;&amp;vcy; &amp;icy; &amp;icy;&amp;zcy;&amp;ocy;&amp;bcy;&amp;rcy;&amp;acy;&amp;zhcy;&amp;iecy;&amp;ncy;&amp;icy;&amp;jcy;: &amp;lcy;&amp;iecy;&amp;scy; &amp;Fcy;&amp;acy;&amp;bcy;&amp;rcy;&amp;icy;&amp;kcy;&amp;acy; &amp;kcy;&amp;acy;&amp;rcy;&amp;tcy;&amp;icy;&amp;ncy;&amp;ocy;&amp;kcy; - PicsFab.com.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Рыбка.X-TEAM\Рабочий стол\На конкурс Уч.М.Материалов\Приспособления растений к среде обитания\k1134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16764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IEcy;&amp;lcy;&amp;softcy; &amp;dcy;&amp;acy;&amp;iocy;&amp;tcy; &amp;bcy;&amp;ocy;&amp;lcy;&amp;softcy;&amp;shcy;&amp;ucy;&amp;yucy; &amp;tcy;&amp;iecy;&amp;ncy;&amp;softcy; &amp;icy; &amp;pcy;&amp;ocy;&amp;ecy;&amp;tcy;&amp;ocy;&amp;mcy;&amp;ucy; &amp;ncy;&amp;iecy; &amp;vcy;&amp;scy;&amp;yacy;&amp;kcy;&amp;ocy;&amp;iecy; &amp;rcy;&amp;acy;&amp;scy;&amp;tcy;&amp;iecy;&amp;ncy;&amp;icy;&amp;iecy; &amp;mcy;&amp;ocy;&amp;zhcy;&amp;iecy;&amp;tcy; &amp;zhcy;&amp;icy;&amp;tcy;&amp;softcy; &amp;vcy; - &amp;Fcy;&amp;ocy;&amp;tcy;&amp;ocy; 30 - &amp;KHcy;&amp;vcy;&amp;ocy;&amp;jcy;&amp;ncy;&amp;ycy;&amp;iecy; &amp;rcy;&amp;acy;&amp;scy;&amp;tcy;&amp;iecy;&amp;ncy;&amp;icy;&amp;yacy; - &amp;Rcy;&amp;acy;&amp;scy;&amp;tcy;&amp;iecy;&amp;ncy;&amp;icy;&amp;yacy; &amp;icy; &amp;gcy;&amp;rcy;&amp;icy;&amp;bcy;&amp;ycy; - &amp;Fcy;&amp;ocy;&amp;tcy;&amp;ocy; &amp;scy;&amp;acy;&amp;jcy;&amp;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861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&amp;Lcy;&amp;iecy;&amp;chcy;&amp;icy;&amp;mcy; &amp;pcy;&amp;rcy;&amp;ocy;&amp;scy;&amp;tcy;&amp;ucy;&amp;dcy;&amp;ucy;. - &amp;Mcy;&amp;iecy;&amp;dcy;&amp;ucy;&amp;ncy;&amp;icy;&amp;tscy;&amp;acy; &amp;lcy;&amp;iecy;&amp;kcy;&amp;acy;&amp;rcy;&amp;scy;&amp;tcy;&amp;vcy;&amp;iecy;&amp;ncy;&amp;ncy;&amp;a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3697288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3" y="3500438"/>
            <a:ext cx="26257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Бледные цветы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143625"/>
            <a:ext cx="2552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Сильный запах</a:t>
            </a:r>
          </a:p>
        </p:txBody>
      </p:sp>
      <p:pic>
        <p:nvPicPr>
          <p:cNvPr id="16390" name="Picture 6" descr="&amp;Zcy;&amp;icy;&amp;mcy;&amp;ocy;&amp;lcy;&amp;yucy;&amp;bcy;&amp;kcy;&amp;acy; (Chimaphila) - &amp;Ecy;&amp;ncy;&amp;tscy;&amp;icy;&amp;kcy;&amp;lcy;&amp;ocy;&amp;pcy;&amp;iecy;&amp;dcy;&amp;icy;&amp;yacy; &amp;rcy;&amp;acy;&amp;scy;&amp;tcy;&amp;iecy;&amp;ncy;&amp;icy;&amp;jcy; - &amp;Vcy;&amp;scy;&amp;iocy; &amp;ocy; &amp;dcy;&amp;acy;&amp;chcy;&amp;iecy; - &amp;Scy;&amp;Ncy;&amp;Tcy; &amp;Tcy;&amp;ocy;&amp;pcy;&amp;ocy;&amp;lcy;&amp;iecy;&amp;kcy; &quot; &amp;iocy;&amp;Scy;&amp;Mcy;&amp;Icy; - &amp;Ncy;&amp;acy;&amp;rcy;&amp;ocy;&amp;dcy;&amp;ncy;&amp;ycy;&amp;jcy; &amp;rcy;&amp;iecy;&amp;jcy;&amp;tcy;&amp;icy;&amp;ncy;&amp;g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0"/>
            <a:ext cx="43576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25" y="2928938"/>
            <a:ext cx="52339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Зимолюбка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мелкими семенами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181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Приспособления растений к окружающей среде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Приспособления растений к высоким и низким температурам</dc:title>
  <dc:creator>Maxim</dc:creator>
  <cp:lastModifiedBy>Admin</cp:lastModifiedBy>
  <cp:revision>27</cp:revision>
  <dcterms:created xsi:type="dcterms:W3CDTF">2009-11-13T14:06:44Z</dcterms:created>
  <dcterms:modified xsi:type="dcterms:W3CDTF">2015-07-31T04:19:12Z</dcterms:modified>
</cp:coreProperties>
</file>