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A608A-2EB5-474A-9B33-916574BCD46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35CD5E-0BB7-4D60-B903-38BB2B913232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  <a:cs typeface="Times New Roman" pitchFamily="18" charset="0"/>
            </a:rPr>
            <a:t>1 Формирование </a:t>
          </a:r>
          <a:r>
            <a:rPr lang="ru-RU" b="1" dirty="0" err="1" smtClean="0">
              <a:latin typeface="Calibri" pitchFamily="34" charset="0"/>
              <a:cs typeface="Times New Roman" pitchFamily="18" charset="0"/>
            </a:rPr>
            <a:t>микрогрупп</a:t>
          </a:r>
          <a:r>
            <a:rPr lang="ru-RU" b="1" dirty="0" smtClean="0">
              <a:latin typeface="Calibri" pitchFamily="34" charset="0"/>
              <a:cs typeface="Times New Roman" pitchFamily="18" charset="0"/>
            </a:rPr>
            <a:t>, составление «карты успеха» </a:t>
          </a:r>
          <a:r>
            <a:rPr lang="ru-RU" b="1" dirty="0" err="1" smtClean="0">
              <a:latin typeface="Calibri" pitchFamily="34" charset="0"/>
              <a:cs typeface="Times New Roman" pitchFamily="18" charset="0"/>
            </a:rPr>
            <a:t>микрогруппы</a:t>
          </a:r>
          <a:endParaRPr lang="ru-RU" b="1" dirty="0">
            <a:latin typeface="Calibri" pitchFamily="34" charset="0"/>
            <a:cs typeface="Times New Roman" pitchFamily="18" charset="0"/>
          </a:endParaRPr>
        </a:p>
      </dgm:t>
    </dgm:pt>
    <dgm:pt modelId="{6868CF2B-9908-4648-B8CB-C29AB0CD0CA6}" type="parTrans" cxnId="{F1B2DFF0-A1E5-4C82-962D-294AD44E89E8}">
      <dgm:prSet/>
      <dgm:spPr/>
      <dgm:t>
        <a:bodyPr/>
        <a:lstStyle/>
        <a:p>
          <a:endParaRPr lang="ru-RU"/>
        </a:p>
      </dgm:t>
    </dgm:pt>
    <dgm:pt modelId="{E8C8430D-34CB-4BCA-B953-980C3BE1E04C}" type="sibTrans" cxnId="{F1B2DFF0-A1E5-4C82-962D-294AD44E89E8}">
      <dgm:prSet/>
      <dgm:spPr/>
      <dgm:t>
        <a:bodyPr/>
        <a:lstStyle/>
        <a:p>
          <a:endParaRPr lang="ru-RU"/>
        </a:p>
      </dgm:t>
    </dgm:pt>
    <dgm:pt modelId="{CE32BE7B-1BF0-495F-A285-E9422F9E624E}">
      <dgm:prSet phldrT="[Текст]"/>
      <dgm:spPr/>
      <dgm:t>
        <a:bodyPr/>
        <a:lstStyle/>
        <a:p>
          <a:r>
            <a:rPr lang="ru-RU" b="1" dirty="0" smtClean="0"/>
            <a:t>2 Выбор жанра, актуальной темы, методов изучения</a:t>
          </a:r>
          <a:endParaRPr lang="ru-RU" b="1" dirty="0"/>
        </a:p>
      </dgm:t>
    </dgm:pt>
    <dgm:pt modelId="{190A7A25-A743-4D99-871E-0A930C7D8673}" type="parTrans" cxnId="{7C8DF846-C09D-4EC3-A33A-82674075D98B}">
      <dgm:prSet/>
      <dgm:spPr/>
      <dgm:t>
        <a:bodyPr/>
        <a:lstStyle/>
        <a:p>
          <a:endParaRPr lang="ru-RU"/>
        </a:p>
      </dgm:t>
    </dgm:pt>
    <dgm:pt modelId="{80F8C992-875F-43AF-9098-B5EE50146AFF}" type="sibTrans" cxnId="{7C8DF846-C09D-4EC3-A33A-82674075D98B}">
      <dgm:prSet/>
      <dgm:spPr/>
      <dgm:t>
        <a:bodyPr/>
        <a:lstStyle/>
        <a:p>
          <a:endParaRPr lang="ru-RU"/>
        </a:p>
      </dgm:t>
    </dgm:pt>
    <dgm:pt modelId="{45294A79-D7B1-4CB7-A147-38CCFA9FD65F}">
      <dgm:prSet phldrT="[Текст]"/>
      <dgm:spPr/>
      <dgm:t>
        <a:bodyPr/>
        <a:lstStyle/>
        <a:p>
          <a:r>
            <a:rPr lang="ru-RU" b="1" dirty="0" smtClean="0"/>
            <a:t>3 Поиск информации в Интернете, библиотеке</a:t>
          </a:r>
          <a:endParaRPr lang="ru-RU" b="1" dirty="0"/>
        </a:p>
      </dgm:t>
    </dgm:pt>
    <dgm:pt modelId="{23EDB132-DB89-4A11-9C98-8B9D2125954E}" type="parTrans" cxnId="{23FEB914-BC0B-40A0-87F9-152669BA7CFD}">
      <dgm:prSet/>
      <dgm:spPr/>
      <dgm:t>
        <a:bodyPr/>
        <a:lstStyle/>
        <a:p>
          <a:endParaRPr lang="ru-RU"/>
        </a:p>
      </dgm:t>
    </dgm:pt>
    <dgm:pt modelId="{F52E6A93-2ADC-4E2A-8CE6-6AEB4E917CF0}" type="sibTrans" cxnId="{23FEB914-BC0B-40A0-87F9-152669BA7CFD}">
      <dgm:prSet/>
      <dgm:spPr/>
      <dgm:t>
        <a:bodyPr/>
        <a:lstStyle/>
        <a:p>
          <a:endParaRPr lang="ru-RU"/>
        </a:p>
      </dgm:t>
    </dgm:pt>
    <dgm:pt modelId="{55F73B19-70CB-4A45-A0AC-514E98CE8A54}">
      <dgm:prSet phldrT="[Текст]"/>
      <dgm:spPr/>
      <dgm:t>
        <a:bodyPr/>
        <a:lstStyle/>
        <a:p>
          <a:r>
            <a:rPr lang="ru-RU" b="1" dirty="0" smtClean="0"/>
            <a:t>4 Исследование, участие в акциях</a:t>
          </a:r>
          <a:endParaRPr lang="ru-RU" b="1" dirty="0"/>
        </a:p>
      </dgm:t>
    </dgm:pt>
    <dgm:pt modelId="{457FF8E1-717D-42A7-B020-52283E9AA8AD}" type="parTrans" cxnId="{66DE91E0-0F6A-4001-A6B6-8793450BC10E}">
      <dgm:prSet/>
      <dgm:spPr/>
      <dgm:t>
        <a:bodyPr/>
        <a:lstStyle/>
        <a:p>
          <a:endParaRPr lang="ru-RU"/>
        </a:p>
      </dgm:t>
    </dgm:pt>
    <dgm:pt modelId="{421EA091-0921-404F-9556-A973B4EB5062}" type="sibTrans" cxnId="{66DE91E0-0F6A-4001-A6B6-8793450BC10E}">
      <dgm:prSet/>
      <dgm:spPr/>
      <dgm:t>
        <a:bodyPr/>
        <a:lstStyle/>
        <a:p>
          <a:endParaRPr lang="ru-RU"/>
        </a:p>
      </dgm:t>
    </dgm:pt>
    <dgm:pt modelId="{8034C1B0-635B-478F-9300-FE31EC81EDFA}">
      <dgm:prSet phldrT="[Текст]"/>
      <dgm:spPr/>
      <dgm:t>
        <a:bodyPr/>
        <a:lstStyle/>
        <a:p>
          <a:r>
            <a:rPr lang="ru-RU" b="1" dirty="0" smtClean="0"/>
            <a:t>5 Оформление работы  и её защита</a:t>
          </a:r>
          <a:endParaRPr lang="ru-RU" b="1" dirty="0"/>
        </a:p>
      </dgm:t>
    </dgm:pt>
    <dgm:pt modelId="{CE6764A5-BD15-4643-BAA4-5D9FBCAC4849}" type="parTrans" cxnId="{9F5A542A-EC36-4D63-A94E-8AB9B5823E9D}">
      <dgm:prSet/>
      <dgm:spPr/>
      <dgm:t>
        <a:bodyPr/>
        <a:lstStyle/>
        <a:p>
          <a:endParaRPr lang="ru-RU"/>
        </a:p>
      </dgm:t>
    </dgm:pt>
    <dgm:pt modelId="{CE1D16D3-9A52-4708-8974-38864F5CBDDA}" type="sibTrans" cxnId="{9F5A542A-EC36-4D63-A94E-8AB9B5823E9D}">
      <dgm:prSet/>
      <dgm:spPr/>
      <dgm:t>
        <a:bodyPr/>
        <a:lstStyle/>
        <a:p>
          <a:endParaRPr lang="ru-RU"/>
        </a:p>
      </dgm:t>
    </dgm:pt>
    <dgm:pt modelId="{570B51B8-8E63-4F39-A994-205277A17892}">
      <dgm:prSet/>
      <dgm:spPr/>
      <dgm:t>
        <a:bodyPr/>
        <a:lstStyle/>
        <a:p>
          <a:r>
            <a:rPr lang="ru-RU" b="1" dirty="0" smtClean="0"/>
            <a:t>6 Публикация в проекте одарённых детей «Алые паруса» на мини-сайте учителя, получение свидетельства</a:t>
          </a:r>
          <a:endParaRPr lang="ru-RU" b="1" dirty="0"/>
        </a:p>
      </dgm:t>
    </dgm:pt>
    <dgm:pt modelId="{F5890D91-D006-488A-87A7-8544C113E7E8}" type="parTrans" cxnId="{0A77652C-45CD-4CF0-A4CA-3DD737D1F762}">
      <dgm:prSet/>
      <dgm:spPr/>
      <dgm:t>
        <a:bodyPr/>
        <a:lstStyle/>
        <a:p>
          <a:endParaRPr lang="ru-RU"/>
        </a:p>
      </dgm:t>
    </dgm:pt>
    <dgm:pt modelId="{41A1D756-A1C0-48F7-8C4E-D4DF864B3B3A}" type="sibTrans" cxnId="{0A77652C-45CD-4CF0-A4CA-3DD737D1F762}">
      <dgm:prSet/>
      <dgm:spPr/>
      <dgm:t>
        <a:bodyPr/>
        <a:lstStyle/>
        <a:p>
          <a:endParaRPr lang="ru-RU"/>
        </a:p>
      </dgm:t>
    </dgm:pt>
    <dgm:pt modelId="{494DB7C4-8A20-494B-A652-C74F77148EC5}">
      <dgm:prSet/>
      <dgm:spPr/>
      <dgm:t>
        <a:bodyPr/>
        <a:lstStyle/>
        <a:p>
          <a:r>
            <a:rPr lang="ru-RU" dirty="0" smtClean="0"/>
            <a:t>7. Рефлексия (самооценка, самокритика) </a:t>
          </a:r>
          <a:endParaRPr lang="ru-RU" dirty="0"/>
        </a:p>
      </dgm:t>
    </dgm:pt>
    <dgm:pt modelId="{450812AF-7063-4CDF-AC12-3968F0232D42}" type="parTrans" cxnId="{DCD63532-DDC0-4C61-B738-BD942BEDCB8B}">
      <dgm:prSet/>
      <dgm:spPr/>
      <dgm:t>
        <a:bodyPr/>
        <a:lstStyle/>
        <a:p>
          <a:endParaRPr lang="ru-RU"/>
        </a:p>
      </dgm:t>
    </dgm:pt>
    <dgm:pt modelId="{EF65A0A1-2C20-4C2A-80BD-1835D3931EB9}" type="sibTrans" cxnId="{DCD63532-DDC0-4C61-B738-BD942BEDCB8B}">
      <dgm:prSet/>
      <dgm:spPr/>
      <dgm:t>
        <a:bodyPr/>
        <a:lstStyle/>
        <a:p>
          <a:endParaRPr lang="ru-RU"/>
        </a:p>
      </dgm:t>
    </dgm:pt>
    <dgm:pt modelId="{D2D501BC-632B-4D86-9034-F49E429EB69B}" type="pres">
      <dgm:prSet presAssocID="{D86A608A-2EB5-474A-9B33-916574BCD4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DBE10C-5ABF-48B3-9695-C2E0437175E7}" type="pres">
      <dgm:prSet presAssocID="{9D35CD5E-0BB7-4D60-B903-38BB2B91323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5F9B4-D3F9-4A11-915D-261A7B1EF031}" type="pres">
      <dgm:prSet presAssocID="{E8C8430D-34CB-4BCA-B953-980C3BE1E04C}" presName="sibTrans" presStyleLbl="sibTrans2D1" presStyleIdx="0" presStyleCnt="7"/>
      <dgm:spPr/>
      <dgm:t>
        <a:bodyPr/>
        <a:lstStyle/>
        <a:p>
          <a:endParaRPr lang="ru-RU"/>
        </a:p>
      </dgm:t>
    </dgm:pt>
    <dgm:pt modelId="{7CF8E863-5781-4B4C-8C0B-295767B07C36}" type="pres">
      <dgm:prSet presAssocID="{E8C8430D-34CB-4BCA-B953-980C3BE1E04C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1EA751FF-FD21-486E-88BB-5ADD9EAA1317}" type="pres">
      <dgm:prSet presAssocID="{CE32BE7B-1BF0-495F-A285-E9422F9E624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59C8C-8382-4A8E-8347-124D52956DDE}" type="pres">
      <dgm:prSet presAssocID="{80F8C992-875F-43AF-9098-B5EE50146AFF}" presName="sibTrans" presStyleLbl="sibTrans2D1" presStyleIdx="1" presStyleCnt="7"/>
      <dgm:spPr/>
      <dgm:t>
        <a:bodyPr/>
        <a:lstStyle/>
        <a:p>
          <a:endParaRPr lang="ru-RU"/>
        </a:p>
      </dgm:t>
    </dgm:pt>
    <dgm:pt modelId="{7F009321-BEF5-4B0C-A321-9775622960BE}" type="pres">
      <dgm:prSet presAssocID="{80F8C992-875F-43AF-9098-B5EE50146AFF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F42CB34-F245-4604-B3C0-DF5EBD725983}" type="pres">
      <dgm:prSet presAssocID="{45294A79-D7B1-4CB7-A147-38CCFA9FD65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899EE-AB00-42B3-AB39-E06F0C400CAD}" type="pres">
      <dgm:prSet presAssocID="{F52E6A93-2ADC-4E2A-8CE6-6AEB4E917CF0}" presName="sibTrans" presStyleLbl="sibTrans2D1" presStyleIdx="2" presStyleCnt="7"/>
      <dgm:spPr/>
      <dgm:t>
        <a:bodyPr/>
        <a:lstStyle/>
        <a:p>
          <a:endParaRPr lang="ru-RU"/>
        </a:p>
      </dgm:t>
    </dgm:pt>
    <dgm:pt modelId="{4F9F3481-9BF7-4466-A9EB-A9D4C8BD2281}" type="pres">
      <dgm:prSet presAssocID="{F52E6A93-2ADC-4E2A-8CE6-6AEB4E917CF0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0AB205BF-0F4A-4D7C-8996-E091DD241561}" type="pres">
      <dgm:prSet presAssocID="{55F73B19-70CB-4A45-A0AC-514E98CE8A5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94C70-AC8B-4660-AD12-316A3245FEA7}" type="pres">
      <dgm:prSet presAssocID="{421EA091-0921-404F-9556-A973B4EB5062}" presName="sibTrans" presStyleLbl="sibTrans2D1" presStyleIdx="3" presStyleCnt="7"/>
      <dgm:spPr/>
      <dgm:t>
        <a:bodyPr/>
        <a:lstStyle/>
        <a:p>
          <a:endParaRPr lang="ru-RU"/>
        </a:p>
      </dgm:t>
    </dgm:pt>
    <dgm:pt modelId="{6A52976F-7565-41E3-B826-0F82AA972B89}" type="pres">
      <dgm:prSet presAssocID="{421EA091-0921-404F-9556-A973B4EB5062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AEBD28E-F171-47FF-92B3-C932C373213A}" type="pres">
      <dgm:prSet presAssocID="{8034C1B0-635B-478F-9300-FE31EC81EDF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76C26-CADF-4545-AF85-B58546510B11}" type="pres">
      <dgm:prSet presAssocID="{CE1D16D3-9A52-4708-8974-38864F5CBDDA}" presName="sibTrans" presStyleLbl="sibTrans2D1" presStyleIdx="4" presStyleCnt="7"/>
      <dgm:spPr/>
      <dgm:t>
        <a:bodyPr/>
        <a:lstStyle/>
        <a:p>
          <a:endParaRPr lang="ru-RU"/>
        </a:p>
      </dgm:t>
    </dgm:pt>
    <dgm:pt modelId="{FB579DF9-651C-442A-9584-453C040E39EA}" type="pres">
      <dgm:prSet presAssocID="{CE1D16D3-9A52-4708-8974-38864F5CBDDA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EFD6E0F-01E1-4A45-A9A8-8D33DF2607DD}" type="pres">
      <dgm:prSet presAssocID="{570B51B8-8E63-4F39-A994-205277A1789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FA575-548C-4B08-9C0C-14BE0AC342A3}" type="pres">
      <dgm:prSet presAssocID="{41A1D756-A1C0-48F7-8C4E-D4DF864B3B3A}" presName="sibTrans" presStyleLbl="sibTrans2D1" presStyleIdx="5" presStyleCnt="7"/>
      <dgm:spPr/>
      <dgm:t>
        <a:bodyPr/>
        <a:lstStyle/>
        <a:p>
          <a:endParaRPr lang="ru-RU"/>
        </a:p>
      </dgm:t>
    </dgm:pt>
    <dgm:pt modelId="{5FF0BA9F-5C5F-49B5-8085-55FBFFB83F16}" type="pres">
      <dgm:prSet presAssocID="{41A1D756-A1C0-48F7-8C4E-D4DF864B3B3A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CBA0FEA-9AA5-4A3D-953F-80C1A704978A}" type="pres">
      <dgm:prSet presAssocID="{494DB7C4-8A20-494B-A652-C74F77148EC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0F7FE-BB23-4B91-BAD8-613E895CE604}" type="pres">
      <dgm:prSet presAssocID="{EF65A0A1-2C20-4C2A-80BD-1835D3931EB9}" presName="sibTrans" presStyleLbl="sibTrans2D1" presStyleIdx="6" presStyleCnt="7"/>
      <dgm:spPr/>
      <dgm:t>
        <a:bodyPr/>
        <a:lstStyle/>
        <a:p>
          <a:endParaRPr lang="ru-RU"/>
        </a:p>
      </dgm:t>
    </dgm:pt>
    <dgm:pt modelId="{E1FD5017-64E1-402D-B808-4FE773D286A1}" type="pres">
      <dgm:prSet presAssocID="{EF65A0A1-2C20-4C2A-80BD-1835D3931EB9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8F1F70BA-0652-479A-AC56-EA443B4517FC}" type="presOf" srcId="{41A1D756-A1C0-48F7-8C4E-D4DF864B3B3A}" destId="{5FF0BA9F-5C5F-49B5-8085-55FBFFB83F16}" srcOrd="1" destOrd="0" presId="urn:microsoft.com/office/officeart/2005/8/layout/cycle2"/>
    <dgm:cxn modelId="{28FBF7B1-1E20-4A43-AB4F-F58832A0D5B6}" type="presOf" srcId="{F52E6A93-2ADC-4E2A-8CE6-6AEB4E917CF0}" destId="{DC4899EE-AB00-42B3-AB39-E06F0C400CAD}" srcOrd="0" destOrd="0" presId="urn:microsoft.com/office/officeart/2005/8/layout/cycle2"/>
    <dgm:cxn modelId="{DCD63532-DDC0-4C61-B738-BD942BEDCB8B}" srcId="{D86A608A-2EB5-474A-9B33-916574BCD461}" destId="{494DB7C4-8A20-494B-A652-C74F77148EC5}" srcOrd="6" destOrd="0" parTransId="{450812AF-7063-4CDF-AC12-3968F0232D42}" sibTransId="{EF65A0A1-2C20-4C2A-80BD-1835D3931EB9}"/>
    <dgm:cxn modelId="{44F384D8-6C40-4169-8509-2B0E67F1756B}" type="presOf" srcId="{CE32BE7B-1BF0-495F-A285-E9422F9E624E}" destId="{1EA751FF-FD21-486E-88BB-5ADD9EAA1317}" srcOrd="0" destOrd="0" presId="urn:microsoft.com/office/officeart/2005/8/layout/cycle2"/>
    <dgm:cxn modelId="{D8E2DA7B-2BF1-4A09-A12B-BD0FA9B358E7}" type="presOf" srcId="{421EA091-0921-404F-9556-A973B4EB5062}" destId="{E2E94C70-AC8B-4660-AD12-316A3245FEA7}" srcOrd="0" destOrd="0" presId="urn:microsoft.com/office/officeart/2005/8/layout/cycle2"/>
    <dgm:cxn modelId="{6C6107C3-14DB-42DA-898D-E049F8919BD8}" type="presOf" srcId="{E8C8430D-34CB-4BCA-B953-980C3BE1E04C}" destId="{7CF8E863-5781-4B4C-8C0B-295767B07C36}" srcOrd="1" destOrd="0" presId="urn:microsoft.com/office/officeart/2005/8/layout/cycle2"/>
    <dgm:cxn modelId="{F1B2DFF0-A1E5-4C82-962D-294AD44E89E8}" srcId="{D86A608A-2EB5-474A-9B33-916574BCD461}" destId="{9D35CD5E-0BB7-4D60-B903-38BB2B913232}" srcOrd="0" destOrd="0" parTransId="{6868CF2B-9908-4648-B8CB-C29AB0CD0CA6}" sibTransId="{E8C8430D-34CB-4BCA-B953-980C3BE1E04C}"/>
    <dgm:cxn modelId="{1EE2A7E1-BC3B-4E50-AE1A-33210CB88372}" type="presOf" srcId="{CE1D16D3-9A52-4708-8974-38864F5CBDDA}" destId="{FB579DF9-651C-442A-9584-453C040E39EA}" srcOrd="1" destOrd="0" presId="urn:microsoft.com/office/officeart/2005/8/layout/cycle2"/>
    <dgm:cxn modelId="{6A4E7418-B0FE-4F26-B34F-9C0F721302E7}" type="presOf" srcId="{41A1D756-A1C0-48F7-8C4E-D4DF864B3B3A}" destId="{667FA575-548C-4B08-9C0C-14BE0AC342A3}" srcOrd="0" destOrd="0" presId="urn:microsoft.com/office/officeart/2005/8/layout/cycle2"/>
    <dgm:cxn modelId="{225AB0CC-EBA6-470C-BEC8-909ED95F974B}" type="presOf" srcId="{EF65A0A1-2C20-4C2A-80BD-1835D3931EB9}" destId="{E1FD5017-64E1-402D-B808-4FE773D286A1}" srcOrd="1" destOrd="0" presId="urn:microsoft.com/office/officeart/2005/8/layout/cycle2"/>
    <dgm:cxn modelId="{5885F297-76E5-4E1E-94C7-D01A22A15DA6}" type="presOf" srcId="{45294A79-D7B1-4CB7-A147-38CCFA9FD65F}" destId="{6F42CB34-F245-4604-B3C0-DF5EBD725983}" srcOrd="0" destOrd="0" presId="urn:microsoft.com/office/officeart/2005/8/layout/cycle2"/>
    <dgm:cxn modelId="{F2DBD115-B2DB-4E7E-9FA2-8ACF9BCB4987}" type="presOf" srcId="{D86A608A-2EB5-474A-9B33-916574BCD461}" destId="{D2D501BC-632B-4D86-9034-F49E429EB69B}" srcOrd="0" destOrd="0" presId="urn:microsoft.com/office/officeart/2005/8/layout/cycle2"/>
    <dgm:cxn modelId="{66DE91E0-0F6A-4001-A6B6-8793450BC10E}" srcId="{D86A608A-2EB5-474A-9B33-916574BCD461}" destId="{55F73B19-70CB-4A45-A0AC-514E98CE8A54}" srcOrd="3" destOrd="0" parTransId="{457FF8E1-717D-42A7-B020-52283E9AA8AD}" sibTransId="{421EA091-0921-404F-9556-A973B4EB5062}"/>
    <dgm:cxn modelId="{20B79CEC-399A-46F4-A248-3F9EDD7FE52F}" type="presOf" srcId="{EF65A0A1-2C20-4C2A-80BD-1835D3931EB9}" destId="{90C0F7FE-BB23-4B91-BAD8-613E895CE604}" srcOrd="0" destOrd="0" presId="urn:microsoft.com/office/officeart/2005/8/layout/cycle2"/>
    <dgm:cxn modelId="{3D118117-07A2-4089-98A6-12A770683AA4}" type="presOf" srcId="{55F73B19-70CB-4A45-A0AC-514E98CE8A54}" destId="{0AB205BF-0F4A-4D7C-8996-E091DD241561}" srcOrd="0" destOrd="0" presId="urn:microsoft.com/office/officeart/2005/8/layout/cycle2"/>
    <dgm:cxn modelId="{43D1A44D-FA89-4989-81FF-09D3476E5435}" type="presOf" srcId="{80F8C992-875F-43AF-9098-B5EE50146AFF}" destId="{7F009321-BEF5-4B0C-A321-9775622960BE}" srcOrd="1" destOrd="0" presId="urn:microsoft.com/office/officeart/2005/8/layout/cycle2"/>
    <dgm:cxn modelId="{1744191D-006A-44F5-8A46-26BA43A7D0A7}" type="presOf" srcId="{421EA091-0921-404F-9556-A973B4EB5062}" destId="{6A52976F-7565-41E3-B826-0F82AA972B89}" srcOrd="1" destOrd="0" presId="urn:microsoft.com/office/officeart/2005/8/layout/cycle2"/>
    <dgm:cxn modelId="{5E325419-B42C-445C-82B8-D808ECCEE574}" type="presOf" srcId="{570B51B8-8E63-4F39-A994-205277A17892}" destId="{0EFD6E0F-01E1-4A45-A9A8-8D33DF2607DD}" srcOrd="0" destOrd="0" presId="urn:microsoft.com/office/officeart/2005/8/layout/cycle2"/>
    <dgm:cxn modelId="{9F5A542A-EC36-4D63-A94E-8AB9B5823E9D}" srcId="{D86A608A-2EB5-474A-9B33-916574BCD461}" destId="{8034C1B0-635B-478F-9300-FE31EC81EDFA}" srcOrd="4" destOrd="0" parTransId="{CE6764A5-BD15-4643-BAA4-5D9FBCAC4849}" sibTransId="{CE1D16D3-9A52-4708-8974-38864F5CBDDA}"/>
    <dgm:cxn modelId="{0A77652C-45CD-4CF0-A4CA-3DD737D1F762}" srcId="{D86A608A-2EB5-474A-9B33-916574BCD461}" destId="{570B51B8-8E63-4F39-A994-205277A17892}" srcOrd="5" destOrd="0" parTransId="{F5890D91-D006-488A-87A7-8544C113E7E8}" sibTransId="{41A1D756-A1C0-48F7-8C4E-D4DF864B3B3A}"/>
    <dgm:cxn modelId="{07CCE3D4-BAA7-4FC2-90B3-EC37D5BC3C0B}" type="presOf" srcId="{8034C1B0-635B-478F-9300-FE31EC81EDFA}" destId="{9AEBD28E-F171-47FF-92B3-C932C373213A}" srcOrd="0" destOrd="0" presId="urn:microsoft.com/office/officeart/2005/8/layout/cycle2"/>
    <dgm:cxn modelId="{7C8DF846-C09D-4EC3-A33A-82674075D98B}" srcId="{D86A608A-2EB5-474A-9B33-916574BCD461}" destId="{CE32BE7B-1BF0-495F-A285-E9422F9E624E}" srcOrd="1" destOrd="0" parTransId="{190A7A25-A743-4D99-871E-0A930C7D8673}" sibTransId="{80F8C992-875F-43AF-9098-B5EE50146AFF}"/>
    <dgm:cxn modelId="{C8B020B7-D133-41B9-8561-C4BD88DB9104}" type="presOf" srcId="{494DB7C4-8A20-494B-A652-C74F77148EC5}" destId="{0CBA0FEA-9AA5-4A3D-953F-80C1A704978A}" srcOrd="0" destOrd="0" presId="urn:microsoft.com/office/officeart/2005/8/layout/cycle2"/>
    <dgm:cxn modelId="{3A8E1385-CEDB-4666-BE2D-EA1B505F52A5}" type="presOf" srcId="{9D35CD5E-0BB7-4D60-B903-38BB2B913232}" destId="{24DBE10C-5ABF-48B3-9695-C2E0437175E7}" srcOrd="0" destOrd="0" presId="urn:microsoft.com/office/officeart/2005/8/layout/cycle2"/>
    <dgm:cxn modelId="{9983EBFB-DB21-4ADA-A6AB-4878171BC9B4}" type="presOf" srcId="{CE1D16D3-9A52-4708-8974-38864F5CBDDA}" destId="{E7A76C26-CADF-4545-AF85-B58546510B11}" srcOrd="0" destOrd="0" presId="urn:microsoft.com/office/officeart/2005/8/layout/cycle2"/>
    <dgm:cxn modelId="{23FEB914-BC0B-40A0-87F9-152669BA7CFD}" srcId="{D86A608A-2EB5-474A-9B33-916574BCD461}" destId="{45294A79-D7B1-4CB7-A147-38CCFA9FD65F}" srcOrd="2" destOrd="0" parTransId="{23EDB132-DB89-4A11-9C98-8B9D2125954E}" sibTransId="{F52E6A93-2ADC-4E2A-8CE6-6AEB4E917CF0}"/>
    <dgm:cxn modelId="{4B0530BF-D476-4667-B414-CDF2176FC407}" type="presOf" srcId="{80F8C992-875F-43AF-9098-B5EE50146AFF}" destId="{87959C8C-8382-4A8E-8347-124D52956DDE}" srcOrd="0" destOrd="0" presId="urn:microsoft.com/office/officeart/2005/8/layout/cycle2"/>
    <dgm:cxn modelId="{43F545E0-5D95-43A2-B0E3-10EC72DDBD72}" type="presOf" srcId="{F52E6A93-2ADC-4E2A-8CE6-6AEB4E917CF0}" destId="{4F9F3481-9BF7-4466-A9EB-A9D4C8BD2281}" srcOrd="1" destOrd="0" presId="urn:microsoft.com/office/officeart/2005/8/layout/cycle2"/>
    <dgm:cxn modelId="{5D843271-FB36-4EE4-AA08-D4DF5DB538AB}" type="presOf" srcId="{E8C8430D-34CB-4BCA-B953-980C3BE1E04C}" destId="{D9E5F9B4-D3F9-4A11-915D-261A7B1EF031}" srcOrd="0" destOrd="0" presId="urn:microsoft.com/office/officeart/2005/8/layout/cycle2"/>
    <dgm:cxn modelId="{C2BF2010-B07E-4B08-906E-53D1BA16014D}" type="presParOf" srcId="{D2D501BC-632B-4D86-9034-F49E429EB69B}" destId="{24DBE10C-5ABF-48B3-9695-C2E0437175E7}" srcOrd="0" destOrd="0" presId="urn:microsoft.com/office/officeart/2005/8/layout/cycle2"/>
    <dgm:cxn modelId="{575E5A92-964E-405B-AC7B-DA0EB53F3B74}" type="presParOf" srcId="{D2D501BC-632B-4D86-9034-F49E429EB69B}" destId="{D9E5F9B4-D3F9-4A11-915D-261A7B1EF031}" srcOrd="1" destOrd="0" presId="urn:microsoft.com/office/officeart/2005/8/layout/cycle2"/>
    <dgm:cxn modelId="{D2DE66AF-7040-40FD-B7FF-C85D1F8373B1}" type="presParOf" srcId="{D9E5F9B4-D3F9-4A11-915D-261A7B1EF031}" destId="{7CF8E863-5781-4B4C-8C0B-295767B07C36}" srcOrd="0" destOrd="0" presId="urn:microsoft.com/office/officeart/2005/8/layout/cycle2"/>
    <dgm:cxn modelId="{9EE7B3F3-06BD-48AD-B469-D8246508500B}" type="presParOf" srcId="{D2D501BC-632B-4D86-9034-F49E429EB69B}" destId="{1EA751FF-FD21-486E-88BB-5ADD9EAA1317}" srcOrd="2" destOrd="0" presId="urn:microsoft.com/office/officeart/2005/8/layout/cycle2"/>
    <dgm:cxn modelId="{B6F900D4-98E6-4C59-BC1C-726B76E71109}" type="presParOf" srcId="{D2D501BC-632B-4D86-9034-F49E429EB69B}" destId="{87959C8C-8382-4A8E-8347-124D52956DDE}" srcOrd="3" destOrd="0" presId="urn:microsoft.com/office/officeart/2005/8/layout/cycle2"/>
    <dgm:cxn modelId="{A326DC40-054B-40A7-9729-FE5E18CC386E}" type="presParOf" srcId="{87959C8C-8382-4A8E-8347-124D52956DDE}" destId="{7F009321-BEF5-4B0C-A321-9775622960BE}" srcOrd="0" destOrd="0" presId="urn:microsoft.com/office/officeart/2005/8/layout/cycle2"/>
    <dgm:cxn modelId="{74C87C52-1F6E-47A1-92A0-FA71D922DFCA}" type="presParOf" srcId="{D2D501BC-632B-4D86-9034-F49E429EB69B}" destId="{6F42CB34-F245-4604-B3C0-DF5EBD725983}" srcOrd="4" destOrd="0" presId="urn:microsoft.com/office/officeart/2005/8/layout/cycle2"/>
    <dgm:cxn modelId="{CBEA5DD1-B364-462C-BD65-D3482E5064A5}" type="presParOf" srcId="{D2D501BC-632B-4D86-9034-F49E429EB69B}" destId="{DC4899EE-AB00-42B3-AB39-E06F0C400CAD}" srcOrd="5" destOrd="0" presId="urn:microsoft.com/office/officeart/2005/8/layout/cycle2"/>
    <dgm:cxn modelId="{2072AA80-1639-4582-B6EE-01E06CE0D562}" type="presParOf" srcId="{DC4899EE-AB00-42B3-AB39-E06F0C400CAD}" destId="{4F9F3481-9BF7-4466-A9EB-A9D4C8BD2281}" srcOrd="0" destOrd="0" presId="urn:microsoft.com/office/officeart/2005/8/layout/cycle2"/>
    <dgm:cxn modelId="{E129E9C7-BFC4-427D-820D-034016DA5B69}" type="presParOf" srcId="{D2D501BC-632B-4D86-9034-F49E429EB69B}" destId="{0AB205BF-0F4A-4D7C-8996-E091DD241561}" srcOrd="6" destOrd="0" presId="urn:microsoft.com/office/officeart/2005/8/layout/cycle2"/>
    <dgm:cxn modelId="{2B3C37D5-0198-4A0D-BBCA-2FE7BFE65ECB}" type="presParOf" srcId="{D2D501BC-632B-4D86-9034-F49E429EB69B}" destId="{E2E94C70-AC8B-4660-AD12-316A3245FEA7}" srcOrd="7" destOrd="0" presId="urn:microsoft.com/office/officeart/2005/8/layout/cycle2"/>
    <dgm:cxn modelId="{D389ADB8-2811-4ED4-A618-7DA699281448}" type="presParOf" srcId="{E2E94C70-AC8B-4660-AD12-316A3245FEA7}" destId="{6A52976F-7565-41E3-B826-0F82AA972B89}" srcOrd="0" destOrd="0" presId="urn:microsoft.com/office/officeart/2005/8/layout/cycle2"/>
    <dgm:cxn modelId="{76804213-9F34-4ED0-A60F-EDC4A3087001}" type="presParOf" srcId="{D2D501BC-632B-4D86-9034-F49E429EB69B}" destId="{9AEBD28E-F171-47FF-92B3-C932C373213A}" srcOrd="8" destOrd="0" presId="urn:microsoft.com/office/officeart/2005/8/layout/cycle2"/>
    <dgm:cxn modelId="{8D117217-79E9-4696-94B8-DB6A57FB7B6F}" type="presParOf" srcId="{D2D501BC-632B-4D86-9034-F49E429EB69B}" destId="{E7A76C26-CADF-4545-AF85-B58546510B11}" srcOrd="9" destOrd="0" presId="urn:microsoft.com/office/officeart/2005/8/layout/cycle2"/>
    <dgm:cxn modelId="{E625E07D-BBC9-4D5D-8A66-3ED3D24E22E5}" type="presParOf" srcId="{E7A76C26-CADF-4545-AF85-B58546510B11}" destId="{FB579DF9-651C-442A-9584-453C040E39EA}" srcOrd="0" destOrd="0" presId="urn:microsoft.com/office/officeart/2005/8/layout/cycle2"/>
    <dgm:cxn modelId="{FE7A97C7-A1CB-4AA0-9878-2E92178773D4}" type="presParOf" srcId="{D2D501BC-632B-4D86-9034-F49E429EB69B}" destId="{0EFD6E0F-01E1-4A45-A9A8-8D33DF2607DD}" srcOrd="10" destOrd="0" presId="urn:microsoft.com/office/officeart/2005/8/layout/cycle2"/>
    <dgm:cxn modelId="{DC2D9B3F-FA89-4A53-AFEB-F6A3CC35593D}" type="presParOf" srcId="{D2D501BC-632B-4D86-9034-F49E429EB69B}" destId="{667FA575-548C-4B08-9C0C-14BE0AC342A3}" srcOrd="11" destOrd="0" presId="urn:microsoft.com/office/officeart/2005/8/layout/cycle2"/>
    <dgm:cxn modelId="{58E7DC4E-74C7-4135-AD19-EB1F4EAB1484}" type="presParOf" srcId="{667FA575-548C-4B08-9C0C-14BE0AC342A3}" destId="{5FF0BA9F-5C5F-49B5-8085-55FBFFB83F16}" srcOrd="0" destOrd="0" presId="urn:microsoft.com/office/officeart/2005/8/layout/cycle2"/>
    <dgm:cxn modelId="{BB728A75-CA0E-4DD8-819C-020B329B20B3}" type="presParOf" srcId="{D2D501BC-632B-4D86-9034-F49E429EB69B}" destId="{0CBA0FEA-9AA5-4A3D-953F-80C1A704978A}" srcOrd="12" destOrd="0" presId="urn:microsoft.com/office/officeart/2005/8/layout/cycle2"/>
    <dgm:cxn modelId="{FFB25E2F-7CFD-478A-95DA-4B11F285DF71}" type="presParOf" srcId="{D2D501BC-632B-4D86-9034-F49E429EB69B}" destId="{90C0F7FE-BB23-4B91-BAD8-613E895CE604}" srcOrd="13" destOrd="0" presId="urn:microsoft.com/office/officeart/2005/8/layout/cycle2"/>
    <dgm:cxn modelId="{50DDFF74-B5B5-4001-ACE9-BD30607B54B1}" type="presParOf" srcId="{90C0F7FE-BB23-4B91-BAD8-613E895CE604}" destId="{E1FD5017-64E1-402D-B808-4FE773D286A1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0401-4002-4FCD-8F78-0DD98800CE05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AC44-E0C2-4327-B485-80F6CB218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928670"/>
            <a:ext cx="7215238" cy="378621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Мастер – класс    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«Путешествие                        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по «карте успеха»                            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в кружке                                                                           «Юный исследователь-филолог»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286388"/>
            <a:ext cx="7072362" cy="128588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высшей категории Долгова Елена Владимировна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«Средняя общеобразовательная школа №6 г.Вольска Саратовской области»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Копия Image00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933700" cy="3438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кружковой деятельности: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7149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частичное ознакомление с технологией проектной и исследовательской деятельности в области филологии;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формирование умения поставить цель и организовать её достижение;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развитие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креативных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качеств: гибкости ума, терпимости к противоречиям, критичности, умения формулировать и высказать своё мнение, презентовать собственные результаты.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89beaf6b615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0" y="5143512"/>
            <a:ext cx="2159000" cy="1474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«Карта успеха»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микрогруппы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1" descr="0b0f33b51db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1571612"/>
            <a:ext cx="2936875" cy="3524250"/>
          </a:xfrm>
          <a:prstGeom prst="rect">
            <a:avLst/>
          </a:prstGeom>
          <a:noFill/>
        </p:spPr>
      </p:pic>
      <p:pic>
        <p:nvPicPr>
          <p:cNvPr id="6" name="Рисунок 5" descr="g5.gif"/>
          <p:cNvPicPr/>
          <p:nvPr/>
        </p:nvPicPr>
        <p:blipFill>
          <a:blip r:embed="rId7"/>
          <a:stretch>
            <a:fillRect/>
          </a:stretch>
        </p:blipFill>
        <p:spPr>
          <a:xfrm>
            <a:off x="285720" y="5143512"/>
            <a:ext cx="1524000" cy="1381125"/>
          </a:xfrm>
          <a:prstGeom prst="rect">
            <a:avLst/>
          </a:prstGeom>
        </p:spPr>
      </p:pic>
      <p:pic>
        <p:nvPicPr>
          <p:cNvPr id="7" name="Рисунок 6" descr="g5.gif"/>
          <p:cNvPicPr/>
          <p:nvPr/>
        </p:nvPicPr>
        <p:blipFill>
          <a:blip r:embed="rId7"/>
          <a:stretch>
            <a:fillRect/>
          </a:stretch>
        </p:blipFill>
        <p:spPr>
          <a:xfrm>
            <a:off x="7429520" y="785794"/>
            <a:ext cx="152400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43956" cy="1357298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Щедра талантами Россия,</a:t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бьют ключом, как родники,</a:t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Чисты их россыпи святые,</a:t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Любви земной проводники.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972452" cy="50720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Публицистическая статья в газету «Любим ли мы тебя, </a:t>
            </a:r>
            <a:r>
              <a:rPr lang="ru-RU" dirty="0" err="1" smtClean="0"/>
              <a:t>Малыковка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Фоторепортаж «Очищаем берег реки Волга»</a:t>
            </a:r>
          </a:p>
          <a:p>
            <a:r>
              <a:rPr lang="ru-RU" dirty="0" smtClean="0"/>
              <a:t>Фоторепортаж «Встречи </a:t>
            </a:r>
            <a:r>
              <a:rPr lang="ru-RU" dirty="0" err="1" smtClean="0"/>
              <a:t>вольских</a:t>
            </a:r>
            <a:r>
              <a:rPr lang="ru-RU" dirty="0" smtClean="0"/>
              <a:t> писателей, членов литературного центра </a:t>
            </a:r>
            <a:r>
              <a:rPr lang="ru-RU" dirty="0" err="1" smtClean="0"/>
              <a:t>им.Ф.И.Панферова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Дневниковые записи в эпистолярном жанре «Сигаретам – нет! Спорту – да!»</a:t>
            </a:r>
          </a:p>
          <a:p>
            <a:r>
              <a:rPr lang="ru-RU" dirty="0" smtClean="0"/>
              <a:t>Очерк «Душа </a:t>
            </a:r>
            <a:r>
              <a:rPr lang="ru-RU" dirty="0" err="1" smtClean="0"/>
              <a:t>вольского</a:t>
            </a:r>
            <a:r>
              <a:rPr lang="ru-RU" dirty="0" smtClean="0"/>
              <a:t> поэта»</a:t>
            </a:r>
            <a:endParaRPr lang="ru-RU" dirty="0"/>
          </a:p>
        </p:txBody>
      </p:sp>
      <p:pic>
        <p:nvPicPr>
          <p:cNvPr id="4" name="Picture 11" descr="6f1113f8b6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580103">
            <a:off x="115456" y="-442746"/>
            <a:ext cx="2133600" cy="3009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Щедра талантами Россия,</a:t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бьют ключом, как родники,</a:t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Чисты их россыпи святые,</a:t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Любви земной проводники.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Фоторепортаж «Память об Алексее, погибшем в Чечне»</a:t>
            </a:r>
          </a:p>
          <a:p>
            <a:r>
              <a:rPr lang="ru-RU" dirty="0" smtClean="0"/>
              <a:t>Статья в школьную газету публицистического стиля «Мы – за жизнь без сигарет!»</a:t>
            </a:r>
          </a:p>
          <a:p>
            <a:r>
              <a:rPr lang="ru-RU" dirty="0" smtClean="0"/>
              <a:t>Научно-исследовательская работа «Обогащение словарного запаса путем изучения фразеологизмов». Презентация для защиты исследования.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кружковой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00240"/>
            <a:ext cx="7758138" cy="412592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Каждый ученик, путешествуя по «карте успеха» своей </a:t>
            </a:r>
            <a:r>
              <a:rPr lang="ru-RU" dirty="0" err="1" smtClean="0"/>
              <a:t>микрогруппы</a:t>
            </a:r>
            <a:r>
              <a:rPr lang="ru-RU" dirty="0" smtClean="0"/>
              <a:t>, получил свидетельство о публикации в электронном СМИ в проекте одаренных детей «Алые паруса» социальной сети работников образования </a:t>
            </a:r>
            <a:r>
              <a:rPr lang="en-US" dirty="0" smtClean="0"/>
              <a:t>nsportal.ru</a:t>
            </a:r>
            <a:endParaRPr lang="ru-RU" dirty="0"/>
          </a:p>
        </p:txBody>
      </p:sp>
      <p:pic>
        <p:nvPicPr>
          <p:cNvPr id="4" name="Picture 11" descr="6f1113f8b6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579838">
            <a:off x="301922" y="4042116"/>
            <a:ext cx="2133600" cy="3107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внимание!!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новое аниме\animated_cartoon_004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143116"/>
            <a:ext cx="364333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    Мастер – класс     «Путешествие                                        по «карте успеха»                                              в кружке                                                                           «Юный исследователь-филолог»</vt:lpstr>
      <vt:lpstr>Цель кружковой деятельности:</vt:lpstr>
      <vt:lpstr>«Карта успеха» микрогруппы</vt:lpstr>
      <vt:lpstr>Щедра талантами Россия, Что бьют ключом, как родники, Чисты их россыпи святые, Любви земной проводники.</vt:lpstr>
      <vt:lpstr>Щедра талантами Россия, Что бьют ключом, как родники, Чисты их россыпи святые, Любви земной проводники.</vt:lpstr>
      <vt:lpstr>Результаты кружковой деятельности</vt:lpstr>
      <vt:lpstr>Спасибо за внимание!!</vt:lpstr>
    </vt:vector>
  </TitlesOfParts>
  <Company>сош№10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«карте успеха» в кружке «Исследователь-филолог»</dc:title>
  <dc:creator>Ученик</dc:creator>
  <cp:lastModifiedBy>Lena</cp:lastModifiedBy>
  <cp:revision>41</cp:revision>
  <dcterms:created xsi:type="dcterms:W3CDTF">2001-12-31T20:05:25Z</dcterms:created>
  <dcterms:modified xsi:type="dcterms:W3CDTF">2015-08-21T19:21:41Z</dcterms:modified>
</cp:coreProperties>
</file>