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71" r:id="rId4"/>
    <p:sldId id="276" r:id="rId5"/>
    <p:sldId id="275" r:id="rId6"/>
    <p:sldId id="279" r:id="rId7"/>
    <p:sldId id="259" r:id="rId8"/>
    <p:sldId id="268" r:id="rId9"/>
    <p:sldId id="269" r:id="rId10"/>
    <p:sldId id="277" r:id="rId11"/>
    <p:sldId id="272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787660"/>
          </a:xfrm>
        </p:spPr>
        <p:txBody>
          <a:bodyPr/>
          <a:lstStyle/>
          <a:p>
            <a:r>
              <a:rPr lang="ru-RU" dirty="0" smtClean="0"/>
              <a:t>по теме</a:t>
            </a:r>
          </a:p>
          <a:p>
            <a:r>
              <a:rPr lang="ru-RU" dirty="0" smtClean="0"/>
              <a:t> «Сложноподчинённые предложения»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7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28596" y="2214554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143248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4214818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5357826"/>
            <a:ext cx="647700" cy="420694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776864" cy="1169228"/>
          </a:xfrm>
        </p:spPr>
        <p:txBody>
          <a:bodyPr/>
          <a:lstStyle/>
          <a:p>
            <a:pPr algn="ctr"/>
            <a:r>
              <a:rPr lang="ru-RU" sz="2400" dirty="0" smtClean="0"/>
              <a:t>В каком СПП придаточная часть соединена с главной при помощи союзного слова?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1276672" y="2214554"/>
            <a:ext cx="7543800" cy="785818"/>
          </a:xfrm>
        </p:spPr>
        <p:txBody>
          <a:bodyPr/>
          <a:lstStyle/>
          <a:p>
            <a:r>
              <a:rPr lang="ru-RU" dirty="0" smtClean="0"/>
              <a:t>Я это обязательно сделаю, что(бы) мне ни говорили.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3071810"/>
            <a:ext cx="7543800" cy="857256"/>
          </a:xfrm>
        </p:spPr>
        <p:txBody>
          <a:bodyPr/>
          <a:lstStyle/>
          <a:p>
            <a:r>
              <a:rPr lang="ru-RU" dirty="0" smtClean="0"/>
              <a:t>Природе надо, что(бы) её любили.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4143380"/>
            <a:ext cx="7543800" cy="928694"/>
          </a:xfrm>
        </p:spPr>
        <p:txBody>
          <a:bodyPr/>
          <a:lstStyle/>
          <a:p>
            <a:r>
              <a:rPr lang="ru-RU" dirty="0" smtClean="0"/>
              <a:t>Она крепко закрывала глаза, что(бы) они не плакали.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214950"/>
            <a:ext cx="7543800" cy="928694"/>
          </a:xfrm>
        </p:spPr>
        <p:txBody>
          <a:bodyPr/>
          <a:lstStyle/>
          <a:p>
            <a:r>
              <a:rPr lang="ru-RU" dirty="0" smtClean="0"/>
              <a:t>И двух жизней не хватит, что(бы) исполнились все мои планы.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7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Какой фрагмент предложения соответствует СПП с придаточным цели?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…с увлечением читал, когда…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…пришёл туда, чтобы…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…очень хотел, чтобы…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…долго болел, если…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Среди предложений найдите сложноподчинённое.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не знаю, где граница меж товарищем и другом.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 глазах темно, и замерла душа.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Закрыв книгу, она мечтательно глядела в окно.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У него сердце доброе, но голова бедовая.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28596" y="2214554"/>
            <a:ext cx="647700" cy="428628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214686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4214818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535782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Какой из вариантов продолжения предложения нужно выбрать, чтобы получилось СПП?</a:t>
            </a:r>
            <a:br>
              <a:rPr lang="ru-RU" sz="2400" dirty="0" smtClean="0"/>
            </a:br>
            <a:r>
              <a:rPr lang="ru-RU" sz="2400" i="1" dirty="0" smtClean="0"/>
              <a:t>С самого утра мы начали нервничать…</a:t>
            </a:r>
            <a:endParaRPr lang="ru-RU" sz="2400" i="1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1276672" y="2214554"/>
            <a:ext cx="7543800" cy="785818"/>
          </a:xfrm>
        </p:spPr>
        <p:txBody>
          <a:bodyPr/>
          <a:lstStyle/>
          <a:p>
            <a:r>
              <a:rPr lang="ru-RU" dirty="0" smtClean="0"/>
              <a:t>и обсуждать возможные трудности предстоящего дела.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3143248"/>
            <a:ext cx="7543800" cy="642942"/>
          </a:xfrm>
        </p:spPr>
        <p:txBody>
          <a:bodyPr/>
          <a:lstStyle/>
          <a:p>
            <a:r>
              <a:rPr lang="ru-RU" dirty="0" smtClean="0"/>
              <a:t>но погода не подвела нас и на этот раз.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4143380"/>
            <a:ext cx="7543800" cy="714380"/>
          </a:xfrm>
        </p:spPr>
        <p:txBody>
          <a:bodyPr/>
          <a:lstStyle/>
          <a:p>
            <a:r>
              <a:rPr lang="ru-RU" dirty="0" smtClean="0"/>
              <a:t>так нас волновало вечернее выступление.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286388"/>
            <a:ext cx="7543800" cy="642942"/>
          </a:xfrm>
        </p:spPr>
        <p:txBody>
          <a:bodyPr/>
          <a:lstStyle/>
          <a:p>
            <a:r>
              <a:rPr lang="ru-RU" dirty="0" smtClean="0"/>
              <a:t>так что настроение было испорчено на весь день.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28596" y="2571744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357562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4286256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357158" y="5214950"/>
            <a:ext cx="714380" cy="377825"/>
            <a:chOff x="444500" y="2032000"/>
            <a:chExt cx="714380" cy="377825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714380" cy="35719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955046"/>
          </a:xfrm>
        </p:spPr>
        <p:txBody>
          <a:bodyPr/>
          <a:lstStyle/>
          <a:p>
            <a:pPr algn="ctr"/>
            <a:r>
              <a:rPr lang="ru-RU" sz="2400" dirty="0" smtClean="0"/>
              <a:t>Какой вариант ответа показывает правильную расстановку запятых в предложении?</a:t>
            </a:r>
            <a:br>
              <a:rPr lang="ru-RU" sz="2400" dirty="0" smtClean="0"/>
            </a:br>
            <a:r>
              <a:rPr lang="ru-RU" sz="2400" i="1" dirty="0" smtClean="0"/>
              <a:t>«Барство дикое» (1) несовместимо со свободой (2) гимн (3) которой (4) прозвучал уже в ранних стихах Пушкина.</a:t>
            </a:r>
            <a:endParaRPr lang="ru-RU" sz="2400" i="1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1276672" y="2571744"/>
            <a:ext cx="7543800" cy="642942"/>
          </a:xfrm>
        </p:spPr>
        <p:txBody>
          <a:bodyPr/>
          <a:lstStyle/>
          <a:p>
            <a:r>
              <a:rPr lang="ru-RU" dirty="0" smtClean="0"/>
              <a:t>1) 1, 3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3357562"/>
            <a:ext cx="7543800" cy="500066"/>
          </a:xfrm>
        </p:spPr>
        <p:txBody>
          <a:bodyPr/>
          <a:lstStyle/>
          <a:p>
            <a:r>
              <a:rPr lang="ru-RU" dirty="0" smtClean="0"/>
              <a:t>2) 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4286256"/>
            <a:ext cx="7543800" cy="571504"/>
          </a:xfrm>
        </p:spPr>
        <p:txBody>
          <a:bodyPr/>
          <a:lstStyle/>
          <a:p>
            <a:r>
              <a:rPr lang="ru-RU" dirty="0" smtClean="0"/>
              <a:t>3) 3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214950"/>
            <a:ext cx="7543800" cy="571504"/>
          </a:xfrm>
        </p:spPr>
        <p:txBody>
          <a:bodyPr/>
          <a:lstStyle/>
          <a:p>
            <a:r>
              <a:rPr lang="ru-RU" dirty="0" smtClean="0"/>
              <a:t>4) 2, 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28596" y="2857496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714752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4572008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5429264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2169360"/>
          </a:xfrm>
        </p:spPr>
        <p:txBody>
          <a:bodyPr/>
          <a:lstStyle/>
          <a:p>
            <a:pPr algn="ctr"/>
            <a:r>
              <a:rPr lang="ru-RU" sz="2400" dirty="0" smtClean="0"/>
              <a:t>Какой вариант ответа показывает правильную расстановку запятых в предложении?</a:t>
            </a:r>
            <a:br>
              <a:rPr lang="ru-RU" sz="2400" dirty="0" smtClean="0"/>
            </a:br>
            <a:r>
              <a:rPr lang="ru-RU" sz="2400" i="1" dirty="0" smtClean="0"/>
              <a:t>Папирус – водное растение (1) из волокнистых стеблей (2) которого (3) изготовлялся в древности материал для письма.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1276672" y="2857496"/>
            <a:ext cx="7543800" cy="571504"/>
          </a:xfrm>
        </p:spPr>
        <p:txBody>
          <a:bodyPr/>
          <a:lstStyle/>
          <a:p>
            <a:r>
              <a:rPr lang="ru-RU" dirty="0" smtClean="0"/>
              <a:t>1) 1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3643314"/>
            <a:ext cx="7543800" cy="642942"/>
          </a:xfrm>
        </p:spPr>
        <p:txBody>
          <a:bodyPr/>
          <a:lstStyle/>
          <a:p>
            <a:r>
              <a:rPr lang="ru-RU" dirty="0" smtClean="0"/>
              <a:t>2) 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4500570"/>
            <a:ext cx="7543800" cy="642942"/>
          </a:xfrm>
        </p:spPr>
        <p:txBody>
          <a:bodyPr/>
          <a:lstStyle/>
          <a:p>
            <a:r>
              <a:rPr lang="ru-RU" dirty="0" smtClean="0"/>
              <a:t>3) 3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357826"/>
            <a:ext cx="7543800" cy="714380"/>
          </a:xfrm>
        </p:spPr>
        <p:txBody>
          <a:bodyPr/>
          <a:lstStyle/>
          <a:p>
            <a:r>
              <a:rPr lang="ru-RU" dirty="0" smtClean="0"/>
              <a:t>4) 1, 3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6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28596" y="2643182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571876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4429132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357158" y="535782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Какой из вариантов постановки знаков препинания является правильным?</a:t>
            </a:r>
            <a:br>
              <a:rPr lang="ru-RU" sz="2400" dirty="0" smtClean="0"/>
            </a:br>
            <a:r>
              <a:rPr lang="ru-RU" sz="2400" dirty="0" smtClean="0"/>
              <a:t>Я чувствовал (1) что наслаждаюсь чувством умиления (2) и (3) боясь (4) чем-нибудь  разогнать его (5) торопливо (6) простился с другом.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1276672" y="2643182"/>
            <a:ext cx="7543800" cy="714380"/>
          </a:xfrm>
        </p:spPr>
        <p:txBody>
          <a:bodyPr/>
          <a:lstStyle/>
          <a:p>
            <a:r>
              <a:rPr lang="ru-RU" dirty="0" smtClean="0"/>
              <a:t>1) 1, 3, 6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3571876"/>
            <a:ext cx="7543800" cy="714380"/>
          </a:xfrm>
        </p:spPr>
        <p:txBody>
          <a:bodyPr/>
          <a:lstStyle/>
          <a:p>
            <a:r>
              <a:rPr lang="ru-RU" dirty="0" smtClean="0"/>
              <a:t>2) 1, 2, 3, 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4429132"/>
            <a:ext cx="7543800" cy="785818"/>
          </a:xfrm>
        </p:spPr>
        <p:txBody>
          <a:bodyPr/>
          <a:lstStyle/>
          <a:p>
            <a:r>
              <a:rPr lang="ru-RU" dirty="0" smtClean="0"/>
              <a:t>3) 1, 2, 3, 5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357826"/>
            <a:ext cx="7543800" cy="714380"/>
          </a:xfrm>
        </p:spPr>
        <p:txBody>
          <a:bodyPr/>
          <a:lstStyle/>
          <a:p>
            <a:r>
              <a:rPr lang="ru-RU" dirty="0" smtClean="0"/>
              <a:t>4) 1, 2, 3, 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6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3000372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3857628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15938" y="2103438"/>
              <a:ext cx="21590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5143512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В каком СПП нет придаточного определительного?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Настала минута, когда я понял всю цену этих слов.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2928934"/>
            <a:ext cx="7543800" cy="785818"/>
          </a:xfrm>
        </p:spPr>
        <p:txBody>
          <a:bodyPr/>
          <a:lstStyle/>
          <a:p>
            <a:r>
              <a:rPr lang="ru-RU" dirty="0" smtClean="0"/>
              <a:t>Пред ними стелется равнина, где ели изредка взошли.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3786190"/>
            <a:ext cx="7543800" cy="928694"/>
          </a:xfrm>
        </p:spPr>
        <p:txBody>
          <a:bodyPr/>
          <a:lstStyle/>
          <a:p>
            <a:r>
              <a:rPr lang="ru-RU" dirty="0" smtClean="0"/>
              <a:t>Волны звучат так, точно просят пустить их погреться к костру.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5072074"/>
            <a:ext cx="7543800" cy="1000132"/>
          </a:xfrm>
        </p:spPr>
        <p:txBody>
          <a:bodyPr/>
          <a:lstStyle/>
          <a:p>
            <a:r>
              <a:rPr lang="ru-RU" dirty="0" smtClean="0"/>
              <a:t>Не было у меня такого уговору, чтобы дрова таскать.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6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28596" y="2786058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3571876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4357694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В составе какого СПП нет придаточного изъяснительного? </a:t>
            </a:r>
            <a:br>
              <a:rPr lang="ru-RU" sz="2400" dirty="0" smtClean="0"/>
            </a:br>
            <a:r>
              <a:rPr lang="ru-RU" sz="2400" dirty="0" smtClean="0"/>
              <a:t>(Знаки препинания не расставлены.)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Известно что слоны в диковинку у нас.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1276672" y="2786058"/>
            <a:ext cx="7543800" cy="500066"/>
          </a:xfrm>
        </p:spPr>
        <p:txBody>
          <a:bodyPr/>
          <a:lstStyle/>
          <a:p>
            <a:r>
              <a:rPr lang="ru-RU" dirty="0" smtClean="0"/>
              <a:t>Чтоб музыкантом быть так надобно терпенье.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1276672" y="3429000"/>
            <a:ext cx="7543800" cy="928694"/>
          </a:xfrm>
        </p:spPr>
        <p:txBody>
          <a:bodyPr/>
          <a:lstStyle/>
          <a:p>
            <a:r>
              <a:rPr lang="ru-RU" dirty="0" smtClean="0"/>
              <a:t>Я росла не зная как тонет в реках медленный закат.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1276672" y="4286256"/>
            <a:ext cx="7543800" cy="714380"/>
          </a:xfrm>
        </p:spPr>
        <p:txBody>
          <a:bodyPr/>
          <a:lstStyle/>
          <a:p>
            <a:r>
              <a:rPr lang="ru-RU" dirty="0" smtClean="0"/>
              <a:t>Что волки жадны всякий знает.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6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9999FF"/>
              </a:gs>
              <a:gs pos="0">
                <a:srgbClr val="4B0096"/>
              </a:gs>
              <a:gs pos="100000">
                <a:srgbClr val="4B0096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9999FF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740732"/>
          </a:xfrm>
        </p:spPr>
        <p:txBody>
          <a:bodyPr/>
          <a:lstStyle/>
          <a:p>
            <a:pPr algn="ctr"/>
            <a:r>
              <a:rPr lang="ru-RU" sz="2000" dirty="0" smtClean="0"/>
              <a:t>Какая синтаксическая конструкция присоединяется в данном предложении с помощью союза </a:t>
            </a:r>
            <a:r>
              <a:rPr lang="ru-RU" sz="2000" i="1" dirty="0" smtClean="0"/>
              <a:t>как</a:t>
            </a:r>
            <a:r>
              <a:rPr lang="ru-RU" sz="2000" dirty="0" smtClean="0"/>
              <a:t>?</a:t>
            </a:r>
            <a:br>
              <a:rPr lang="ru-RU" sz="2000" dirty="0" smtClean="0"/>
            </a:br>
            <a:r>
              <a:rPr lang="ru-RU" sz="2400" i="1" dirty="0" smtClean="0"/>
              <a:t>А теперь, как Павлик родился, так мама купила керосинку и делает  тюрю для Павлика или кашку.</a:t>
            </a:r>
            <a:endParaRPr lang="ru-RU" sz="2400" i="1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вводная конструкция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сравнительный оборот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сравнительное придаточное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придаточное времени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heme/theme1.xml><?xml version="1.0" encoding="utf-8"?>
<a:theme xmlns:a="http://schemas.openxmlformats.org/drawingml/2006/main" name="Сумерки">
  <a:themeElements>
    <a:clrScheme name="Сумерки 12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1318</TotalTime>
  <Words>622</Words>
  <Application>Microsoft Office PowerPoint</Application>
  <PresentationFormat>Экран (4:3)</PresentationFormat>
  <Paragraphs>166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Среди предложений найдите сложноподчинённое.</vt:lpstr>
      <vt:lpstr>Какой из вариантов продолжения предложения нужно выбрать, чтобы получилось СПП? С самого утра мы начали нервничать…</vt:lpstr>
      <vt:lpstr>Какой вариант ответа показывает правильную расстановку запятых в предложении? «Барство дикое» (1) несовместимо со свободой (2) гимн (3) которой (4) прозвучал уже в ранних стихах Пушкина.</vt:lpstr>
      <vt:lpstr>Какой вариант ответа показывает правильную расстановку запятых в предложении? Папирус – водное растение (1) из волокнистых стеблей (2) которого (3) изготовлялся в древности материал для письма. </vt:lpstr>
      <vt:lpstr>Какой из вариантов постановки знаков препинания является правильным? Я чувствовал (1) что наслаждаюсь чувством умиления (2) и (3) боясь (4) чем-нибудь  разогнать его (5) торопливо (6) простился с другом.</vt:lpstr>
      <vt:lpstr>В каком СПП нет придаточного определительного?</vt:lpstr>
      <vt:lpstr>В составе какого СПП нет придаточного изъяснительного?  (Знаки препинания не расставлены.)</vt:lpstr>
      <vt:lpstr>Какая синтаксическая конструкция присоединяется в данном предложении с помощью союза как? А теперь, как Павлик родился, так мама купила керосинку и делает  тюрю для Павлика или кашку.</vt:lpstr>
      <vt:lpstr>В каком СПП придаточная часть соединена с главной при помощи союзного слова?</vt:lpstr>
      <vt:lpstr>Какой фрагмент предложения соответствует СПП с придаточным цели?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Admin</cp:lastModifiedBy>
  <cp:revision>177</cp:revision>
  <dcterms:created xsi:type="dcterms:W3CDTF">2011-08-18T05:12:14Z</dcterms:created>
  <dcterms:modified xsi:type="dcterms:W3CDTF">2013-03-23T11:05:22Z</dcterms:modified>
</cp:coreProperties>
</file>