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700" autoAdjust="0"/>
  </p:normalViewPr>
  <p:slideViewPr>
    <p:cSldViewPr>
      <p:cViewPr varScale="1">
        <p:scale>
          <a:sx n="49" d="100"/>
          <a:sy n="49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 «Неделя Книги»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1младшей группе №7, март2014г.</a:t>
            </a:r>
          </a:p>
          <a:p>
            <a:r>
              <a:rPr lang="ru-RU" dirty="0" smtClean="0"/>
              <a:t>Воспитатель: Борисова Валентина Александровна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3381"/>
            <a:ext cx="383442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Конструирование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/>
          <a:lstStyle/>
          <a:p>
            <a:pPr algn="ctr"/>
            <a:r>
              <a:rPr lang="ru-RU" dirty="0" smtClean="0"/>
              <a:t>«Теремок для Маши и Медведя»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5688632" cy="42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Результаты недели книги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smtClean="0"/>
              <a:t> У детей</a:t>
            </a:r>
            <a:r>
              <a:rPr lang="ru-RU" dirty="0"/>
              <a:t>  </a:t>
            </a:r>
            <a:r>
              <a:rPr lang="ru-RU" dirty="0" smtClean="0"/>
              <a:t>закрепилось </a:t>
            </a:r>
            <a:r>
              <a:rPr lang="ru-RU" dirty="0"/>
              <a:t>знание  русских народных сказок.</a:t>
            </a:r>
          </a:p>
          <a:p>
            <a:pPr fontAlgn="base"/>
            <a:r>
              <a:rPr lang="ru-RU" dirty="0"/>
              <a:t>2. Дети первой младшей группы закрепили умение распознавать сказочных героев по иллюстрациям.</a:t>
            </a:r>
          </a:p>
          <a:p>
            <a:pPr fontAlgn="base"/>
            <a:r>
              <a:rPr lang="ru-RU" dirty="0"/>
              <a:t>3. Во время дидактических игр дети закрепили знания цвета, величины, количество, счет.</a:t>
            </a:r>
          </a:p>
          <a:p>
            <a:pPr fontAlgn="base"/>
            <a:r>
              <a:rPr lang="ru-RU" dirty="0" smtClean="0"/>
              <a:t>4</a:t>
            </a:r>
            <a:r>
              <a:rPr lang="ru-RU" dirty="0"/>
              <a:t>. Дети </a:t>
            </a:r>
            <a:r>
              <a:rPr lang="ru-RU" dirty="0" smtClean="0"/>
              <a:t>активно участвовали в </a:t>
            </a:r>
            <a:r>
              <a:rPr lang="ru-RU" dirty="0"/>
              <a:t>театрализованных </a:t>
            </a:r>
            <a:r>
              <a:rPr lang="ru-RU" dirty="0" smtClean="0"/>
              <a:t>играх. </a:t>
            </a:r>
            <a:endParaRPr lang="ru-RU" dirty="0"/>
          </a:p>
          <a:p>
            <a:pPr fontAlgn="base"/>
            <a:r>
              <a:rPr lang="ru-RU" dirty="0"/>
              <a:t>5. Дети научились создавать в творческих работах образы сказочных героев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6. Приобщили родителей </a:t>
            </a:r>
            <a:r>
              <a:rPr lang="ru-RU" dirty="0"/>
              <a:t> </a:t>
            </a:r>
            <a:r>
              <a:rPr lang="ru-RU" dirty="0" smtClean="0"/>
              <a:t>к закреплению сказок  у детей, приемом совместного иллюстрирования прочитанного.</a:t>
            </a:r>
          </a:p>
          <a:p>
            <a:pPr fontAlgn="base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7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Цель: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endParaRPr lang="ru-RU" dirty="0"/>
          </a:p>
          <a:p>
            <a:pPr fontAlgn="base"/>
            <a:r>
              <a:rPr lang="ru-RU" dirty="0"/>
              <a:t>1. Закрепить  у детей знание  русских народных сказок.</a:t>
            </a:r>
          </a:p>
          <a:p>
            <a:pPr fontAlgn="base"/>
            <a:r>
              <a:rPr lang="ru-RU" dirty="0"/>
              <a:t>2. Закрепить умение детей первой младшей группы распознавать сказочных       героев по иллюстрациям.</a:t>
            </a:r>
          </a:p>
          <a:p>
            <a:pPr fontAlgn="base"/>
            <a:r>
              <a:rPr lang="ru-RU" dirty="0"/>
              <a:t>3. Закрепить у детей сенсорные представления (цвет, величина, количество, счет)  с помощью дидактических игр.</a:t>
            </a:r>
          </a:p>
          <a:p>
            <a:pPr fontAlgn="base"/>
            <a:r>
              <a:rPr lang="ru-RU" dirty="0"/>
              <a:t>4. Вызывать у детей желание участвовать в театрализованных играх. </a:t>
            </a:r>
          </a:p>
          <a:p>
            <a:pPr fontAlgn="base"/>
            <a:r>
              <a:rPr lang="ru-RU" dirty="0"/>
              <a:t>5. Научить детей передавать образы прочитанного в творческой деятельности. </a:t>
            </a:r>
          </a:p>
          <a:p>
            <a:r>
              <a:rPr lang="ru-RU" dirty="0" smtClean="0"/>
              <a:t>6. Приобщить родителей к закреплению у детей сказок, приемом чтения и совместного иллюстрирования  прочитанного.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3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Содержание образовательных видов деятельности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156178"/>
              </p:ext>
            </p:extLst>
          </p:nvPr>
        </p:nvGraphicFramePr>
        <p:xfrm>
          <a:off x="1452562" y="2491581"/>
          <a:ext cx="6238875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230"/>
                <a:gridCol w="4991645"/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1350"/>
                        </a:spcAft>
                      </a:pPr>
                      <a:r>
                        <a:rPr lang="ru-RU" sz="1200" dirty="0">
                          <a:effectLst/>
                        </a:rPr>
                        <a:t>День недели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1350"/>
                        </a:spcAft>
                      </a:pPr>
                      <a:r>
                        <a:rPr lang="ru-RU" sz="1200">
                          <a:effectLst/>
                        </a:rPr>
                        <a:t>Образовательные области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понедельник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 «Колобок»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Утро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Чтение РНС «Колобок».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Игра-имитация «Испеки мне колобка» (Е.А Сенкевич, с. 33)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Прогулка-путешествие «С колобком по экологической тропе».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Вечер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1.Рисование «Колобок».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2.Показ настольного театра «Колобок»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3.Подвижная игра «Догони колобка»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83541"/>
              </p:ext>
            </p:extLst>
          </p:nvPr>
        </p:nvGraphicFramePr>
        <p:xfrm>
          <a:off x="1452562" y="2434431"/>
          <a:ext cx="6238875" cy="308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222"/>
                <a:gridCol w="5063653"/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вторник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«Теремок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Утро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</a:t>
                      </a:r>
                      <a:r>
                        <a:rPr lang="ru-RU" sz="1200" dirty="0" err="1">
                          <a:effectLst/>
                        </a:rPr>
                        <a:t>Инценировка</a:t>
                      </a:r>
                      <a:r>
                        <a:rPr lang="ru-RU" sz="1200" dirty="0">
                          <a:effectLst/>
                        </a:rPr>
                        <a:t> сказки «Теремок»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Конструирование «Поможем смастерить теремок для зверей»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Дидактическая игра «Кто в теремочке живет?»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Развивающая игра «Научи медведя пользоваться носовым платком»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Вечер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Игра-</a:t>
                      </a:r>
                      <a:r>
                        <a:rPr lang="ru-RU" sz="1200" dirty="0" err="1">
                          <a:effectLst/>
                        </a:rPr>
                        <a:t>иммитация</a:t>
                      </a:r>
                      <a:r>
                        <a:rPr lang="ru-RU" sz="1200" dirty="0">
                          <a:effectLst/>
                        </a:rPr>
                        <a:t> «Кто как ходит?»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Развивающая игра «Научи зайца пользоваться ложкой»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Пальчиковая игра «Стоит в поле теремок»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4.Дидактическая игра «Дикий или домашний»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b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19" y="326578"/>
            <a:ext cx="2808311" cy="2106233"/>
          </a:xfrm>
          <a:prstGeom prst="rect">
            <a:avLst/>
          </a:prstGeom>
        </p:spPr>
      </p:pic>
      <p:pic>
        <p:nvPicPr>
          <p:cNvPr id="1027" name="Picture 3" descr="C:\Users\Вероника\Desktop\Портфолио мама\Фото мама\Фото-0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9161"/>
            <a:ext cx="2195251" cy="292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52562" y="2777331"/>
          <a:ext cx="6238875" cy="217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1075"/>
                <a:gridCol w="5257800"/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 «Репка»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Утро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Математическое развитие «Один и много»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Дидактическая игра «Овощ или фрукт»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Физическое развитие «Тянем-потянем»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Вечер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Игра-инсценировка «Репка»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Рисование «Репка»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3.Подвижная игра «Собери урожай»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b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41" y="9128"/>
            <a:ext cx="25717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128"/>
            <a:ext cx="2132856" cy="28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019395"/>
              </p:ext>
            </p:extLst>
          </p:nvPr>
        </p:nvGraphicFramePr>
        <p:xfrm>
          <a:off x="1452563" y="2777331"/>
          <a:ext cx="6215782" cy="217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221"/>
                <a:gridCol w="5040561"/>
              </a:tblGrid>
              <a:tr h="209182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четверг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 «Маша и медведь»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Утро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Музыкально дидактическая игра «Громко- тихо»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Математическая игра «Большой-маленький» (по сказке)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3.Подвижная игра «Не разбуди медведя»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Вечер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Подвижная игра  «Догони Машу»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Чтение стихотворения А. </a:t>
                      </a:r>
                      <a:r>
                        <a:rPr lang="ru-RU" sz="1200" dirty="0" err="1">
                          <a:effectLst/>
                        </a:rPr>
                        <a:t>Барто</a:t>
                      </a:r>
                      <a:r>
                        <a:rPr lang="ru-RU" sz="1200" dirty="0">
                          <a:effectLst/>
                        </a:rPr>
                        <a:t> «Мишка»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Рассматривание иллюстраций к сказке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b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6380"/>
            <a:ext cx="313184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87" y="386380"/>
            <a:ext cx="3768793" cy="282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031458"/>
              </p:ext>
            </p:extLst>
          </p:nvPr>
        </p:nvGraphicFramePr>
        <p:xfrm>
          <a:off x="1452562" y="2777331"/>
          <a:ext cx="6238875" cy="217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3214"/>
                <a:gridCol w="5135661"/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пятница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«Курочка ряба»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Утро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Музыкально-дидактическая игра «Кто как поет?»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Рассматривание иллюстраций к сказке.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Дидактическая игра «Собери предметы  желтого цвета».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Вечер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Лепка «Зернышки для  Рябы».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Подвижная игра «Курочка и цыплята».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Дидактическая игра «Из какой сказки?».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b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62" y="1"/>
            <a:ext cx="2463738" cy="328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17" y="116566"/>
            <a:ext cx="2016224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628800"/>
            <a:ext cx="3419856" cy="4177640"/>
          </a:xfrm>
        </p:spPr>
        <p:txBody>
          <a:bodyPr/>
          <a:lstStyle/>
          <a:p>
            <a:r>
              <a:rPr lang="ru-RU" dirty="0" smtClean="0"/>
              <a:t>«Собери урожай»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3419856" cy="4177639"/>
          </a:xfrm>
        </p:spPr>
        <p:txBody>
          <a:bodyPr/>
          <a:lstStyle/>
          <a:p>
            <a:r>
              <a:rPr lang="ru-RU" dirty="0" smtClean="0"/>
              <a:t>«Из какой сказки</a:t>
            </a:r>
            <a:r>
              <a:rPr lang="en-US" dirty="0" smtClean="0"/>
              <a:t>?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28383"/>
            <a:ext cx="1872208" cy="2496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40" y="2186123"/>
            <a:ext cx="1976897" cy="2635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068" y="2490771"/>
            <a:ext cx="2635863" cy="1976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10" y="4028384"/>
            <a:ext cx="1872208" cy="249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Подвижные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772816"/>
            <a:ext cx="3419856" cy="4033624"/>
          </a:xfrm>
        </p:spPr>
        <p:txBody>
          <a:bodyPr/>
          <a:lstStyle/>
          <a:p>
            <a:pPr algn="ctr"/>
            <a:r>
              <a:rPr lang="ru-RU" dirty="0" smtClean="0"/>
              <a:t>«Кто в тереме живет»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419856" cy="4033623"/>
          </a:xfrm>
        </p:spPr>
        <p:txBody>
          <a:bodyPr/>
          <a:lstStyle/>
          <a:p>
            <a:pPr algn="ctr"/>
            <a:r>
              <a:rPr lang="ru-RU" dirty="0" smtClean="0"/>
              <a:t>«Курочка и цыплята»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53858"/>
            <a:ext cx="2736304" cy="2052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51" y="3782082"/>
            <a:ext cx="2067694" cy="2756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64905"/>
            <a:ext cx="2088232" cy="27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245</TotalTime>
  <Words>412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Презентация на тему «Неделя Книги» </vt:lpstr>
      <vt:lpstr>Цель:</vt:lpstr>
      <vt:lpstr>Содержание образовательных видов деятельности    </vt:lpstr>
      <vt:lpstr>Презентация PowerPoint</vt:lpstr>
      <vt:lpstr>Презентация PowerPoint</vt:lpstr>
      <vt:lpstr>Презентация PowerPoint</vt:lpstr>
      <vt:lpstr>Презентация PowerPoint</vt:lpstr>
      <vt:lpstr> Дидактические игры</vt:lpstr>
      <vt:lpstr>Подвижные игры</vt:lpstr>
      <vt:lpstr>Конструирование</vt:lpstr>
      <vt:lpstr>Результаты недели книги: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Неде</dc:title>
  <dc:creator>ира</dc:creator>
  <cp:lastModifiedBy>Вероника</cp:lastModifiedBy>
  <cp:revision>25</cp:revision>
  <dcterms:created xsi:type="dcterms:W3CDTF">2014-05-18T03:29:39Z</dcterms:created>
  <dcterms:modified xsi:type="dcterms:W3CDTF">2014-05-29T16:44:41Z</dcterms:modified>
</cp:coreProperties>
</file>